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7"/>
  </p:notesMasterIdLst>
  <p:sldIdLst>
    <p:sldId id="256" r:id="rId4"/>
    <p:sldId id="263" r:id="rId5"/>
    <p:sldId id="257" r:id="rId6"/>
    <p:sldId id="258" r:id="rId7"/>
    <p:sldId id="259" r:id="rId8"/>
    <p:sldId id="260" r:id="rId9"/>
    <p:sldId id="270" r:id="rId10"/>
    <p:sldId id="267" r:id="rId11"/>
    <p:sldId id="264" r:id="rId12"/>
    <p:sldId id="265" r:id="rId13"/>
    <p:sldId id="266" r:id="rId14"/>
    <p:sldId id="268" r:id="rId15"/>
    <p:sldId id="269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7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mover o slide</a:t>
            </a: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2000" b="0" strike="noStrike" spc="-1">
                <a:latin typeface="Arial"/>
              </a:rPr>
              <a:t>Clique para editar o formato de notas</a:t>
            </a:r>
          </a:p>
        </p:txBody>
      </p:sp>
      <p:sp>
        <p:nvSpPr>
          <p:cNvPr id="12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 </a:t>
            </a:r>
          </a:p>
        </p:txBody>
      </p:sp>
      <p:sp>
        <p:nvSpPr>
          <p:cNvPr id="126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pt-BR" sz="1400" b="0" strike="noStrike" spc="-1">
                <a:latin typeface="Times New Roman"/>
              </a:rPr>
              <a:t> </a:t>
            </a:r>
          </a:p>
        </p:txBody>
      </p:sp>
      <p:sp>
        <p:nvSpPr>
          <p:cNvPr id="127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pt-BR" sz="1400" b="0" strike="noStrike" spc="-1">
                <a:latin typeface="Times New Roman"/>
              </a:rPr>
              <a:t> </a:t>
            </a:r>
          </a:p>
        </p:txBody>
      </p:sp>
      <p:sp>
        <p:nvSpPr>
          <p:cNvPr id="128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04C61352-154E-4A5B-AABD-E055DAB179D5}" type="slidenum">
              <a:rPr lang="pt-BR" sz="1400" b="0" strike="noStrike" spc="-1">
                <a:latin typeface="Times New Roman"/>
              </a:rPr>
              <a:t>‹nº›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7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373" name="TextShape 3"/>
          <p:cNvSpPr txBox="1"/>
          <p:nvPr/>
        </p:nvSpPr>
        <p:spPr>
          <a:xfrm>
            <a:off x="0" y="0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A0F6EC84-A3DC-4234-B075-85EEA62B4E4B}" type="slidenum">
              <a:rPr lang="pt-BR" sz="1400" b="0" strike="noStrike" spc="-1">
                <a:solidFill>
                  <a:srgbClr val="000000"/>
                </a:solidFill>
                <a:latin typeface="Arial"/>
                <a:ea typeface="Arial"/>
              </a:rPr>
              <a:t>1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37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 tIns="91440" bIns="91440">
            <a:noAutofit/>
          </a:bodyPr>
          <a:lstStyle/>
          <a:p>
            <a:endParaRPr lang="pt-BR" sz="2000" b="0" strike="noStrike" spc="-1">
              <a:latin typeface="Arial"/>
            </a:endParaRPr>
          </a:p>
        </p:txBody>
      </p:sp>
      <p:sp>
        <p:nvSpPr>
          <p:cNvPr id="376" name="TextShape 3"/>
          <p:cNvSpPr txBox="1"/>
          <p:nvPr/>
        </p:nvSpPr>
        <p:spPr>
          <a:xfrm>
            <a:off x="0" y="0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fld id="{A8CD9A19-1037-43AC-B083-7A6B3CCB4B92}" type="slidenum">
              <a:rPr lang="pt-BR" sz="1400" b="0" strike="noStrike" spc="-1">
                <a:solidFill>
                  <a:srgbClr val="000000"/>
                </a:solidFill>
                <a:latin typeface="Arial"/>
                <a:ea typeface="Arial"/>
              </a:rPr>
              <a:t>3</a:t>
            </a:fld>
            <a:endParaRPr lang="pt-BR" sz="14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BR" sz="6000" b="0" strike="noStrike" spc="-1">
                <a:solidFill>
                  <a:srgbClr val="000000"/>
                </a:solidFill>
                <a:latin typeface="Calibri Light"/>
              </a:rPr>
              <a:t>Clique para editar o título Mestre</a:t>
            </a:r>
            <a:endParaRPr lang="pt-BR" sz="6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53BC24F1-86F3-4B7E-B3D3-E62446037D15}" type="datetime">
              <a:rPr lang="pt-BR" sz="1200" b="0" strike="noStrike" spc="-1">
                <a:solidFill>
                  <a:srgbClr val="8B8B8B"/>
                </a:solidFill>
                <a:latin typeface="Arial"/>
                <a:ea typeface="Arial"/>
              </a:rPr>
              <a:t>27/01/2022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A62D84F-DD0D-476E-A787-2F1D3396C13C}" type="slidenum">
              <a:rPr lang="pt-BR" sz="1200" b="0" strike="noStrike" spc="-1">
                <a:solidFill>
                  <a:srgbClr val="8B8B8B"/>
                </a:solidFill>
                <a:latin typeface="Arial"/>
                <a:ea typeface="Arial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r>
              <a:rPr lang="pt-BR" sz="60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658A443B-B529-4B78-A47B-0B069F7917A8}" type="slidenum">
              <a:rPr lang="pt-BR" sz="1200" b="0" strike="noStrike" spc="-1">
                <a:solidFill>
                  <a:srgbClr val="888888"/>
                </a:solidFill>
                <a:latin typeface="Calibri"/>
                <a:ea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D917F6FD-0171-4D9B-A815-54EFF5AC0406}" type="datetime">
              <a:rPr lang="pt-BR" sz="1200" b="0" strike="noStrike" spc="-1">
                <a:solidFill>
                  <a:srgbClr val="8B8B8B"/>
                </a:solidFill>
                <a:latin typeface="Calibri"/>
              </a:rPr>
              <a:t>27/01/2022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t-BR" sz="2400" b="0" strike="noStrike" spc="-1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41FB0BB3-D4C4-4222-A309-7F2A232E7057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Calibri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Imagem 6"/>
          <p:cNvPicPr/>
          <p:nvPr/>
        </p:nvPicPr>
        <p:blipFill>
          <a:blip r:embed="rId3"/>
          <a:stretch/>
        </p:blipFill>
        <p:spPr>
          <a:xfrm>
            <a:off x="7842600" y="1019160"/>
            <a:ext cx="4294800" cy="5671080"/>
          </a:xfrm>
          <a:prstGeom prst="rect">
            <a:avLst/>
          </a:prstGeom>
          <a:ln>
            <a:noFill/>
          </a:ln>
        </p:spPr>
      </p:pic>
      <p:sp>
        <p:nvSpPr>
          <p:cNvPr id="130" name="CustomShape 1"/>
          <p:cNvSpPr/>
          <p:nvPr/>
        </p:nvSpPr>
        <p:spPr>
          <a:xfrm>
            <a:off x="669243" y="457920"/>
            <a:ext cx="7282440" cy="51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Arial"/>
                <a:ea typeface="Times New Roman"/>
              </a:rPr>
              <a:t>SUPERINTENDÊNCIA DE ENSINO MÉDIO</a:t>
            </a:r>
            <a:endParaRPr lang="pt-BR" sz="2800" b="0" strike="noStrike" spc="-1" dirty="0">
              <a:latin typeface="Arial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586017" y="1431351"/>
            <a:ext cx="7088643" cy="16619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endParaRPr lang="pt-B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GERÊNCIA DE PRODUÇÃO DE MATERIAL PARA O ENSINO MÉDIO</a:t>
            </a:r>
            <a:endParaRPr lang="pt-B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2022</a:t>
            </a:r>
            <a:endParaRPr lang="pt-BR" sz="2800" b="0" strike="noStrike" spc="-1" dirty="0">
              <a:latin typeface="Arial"/>
            </a:endParaRPr>
          </a:p>
        </p:txBody>
      </p:sp>
      <p:sp>
        <p:nvSpPr>
          <p:cNvPr id="132" name="CustomShape 3"/>
          <p:cNvSpPr/>
          <p:nvPr/>
        </p:nvSpPr>
        <p:spPr>
          <a:xfrm flipH="1">
            <a:off x="7702920" y="3123000"/>
            <a:ext cx="513360" cy="281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prstDash val="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CustomShape 4"/>
          <p:cNvSpPr/>
          <p:nvPr/>
        </p:nvSpPr>
        <p:spPr>
          <a:xfrm flipH="1">
            <a:off x="6894720" y="3470040"/>
            <a:ext cx="612000" cy="305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prstDash val="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4" name="CustomShape 5"/>
          <p:cNvSpPr/>
          <p:nvPr/>
        </p:nvSpPr>
        <p:spPr>
          <a:xfrm flipH="1">
            <a:off x="6046200" y="3919320"/>
            <a:ext cx="602640" cy="280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prstDash val="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35" name="Imagem 17"/>
          <p:cNvPicPr/>
          <p:nvPr/>
        </p:nvPicPr>
        <p:blipFill>
          <a:blip r:embed="rId4"/>
          <a:stretch/>
        </p:blipFill>
        <p:spPr>
          <a:xfrm>
            <a:off x="1755720" y="3574440"/>
            <a:ext cx="3716640" cy="2239560"/>
          </a:xfrm>
          <a:prstGeom prst="rect">
            <a:avLst/>
          </a:prstGeom>
          <a:ln>
            <a:noFill/>
          </a:ln>
        </p:spPr>
      </p:pic>
      <p:sp>
        <p:nvSpPr>
          <p:cNvPr id="136" name="CustomShape 6"/>
          <p:cNvSpPr/>
          <p:nvPr/>
        </p:nvSpPr>
        <p:spPr>
          <a:xfrm flipH="1">
            <a:off x="7286400" y="3481920"/>
            <a:ext cx="513360" cy="281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prstDash val="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7" name="CustomShape 7"/>
          <p:cNvSpPr/>
          <p:nvPr/>
        </p:nvSpPr>
        <p:spPr>
          <a:xfrm flipH="1">
            <a:off x="6535080" y="3854880"/>
            <a:ext cx="513360" cy="281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prstDash val="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8" name="CustomShape 8"/>
          <p:cNvSpPr/>
          <p:nvPr/>
        </p:nvSpPr>
        <p:spPr>
          <a:xfrm flipH="1">
            <a:off x="5820120" y="4207320"/>
            <a:ext cx="513360" cy="281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prstDash val="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9" name="CustomShape 9"/>
          <p:cNvSpPr/>
          <p:nvPr/>
        </p:nvSpPr>
        <p:spPr>
          <a:xfrm flipH="1">
            <a:off x="7959600" y="3090240"/>
            <a:ext cx="513360" cy="281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prstDash val="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10"/>
          <p:cNvSpPr/>
          <p:nvPr/>
        </p:nvSpPr>
        <p:spPr>
          <a:xfrm flipH="1">
            <a:off x="7704360" y="3433320"/>
            <a:ext cx="513360" cy="281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prstDash val="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11"/>
          <p:cNvSpPr/>
          <p:nvPr/>
        </p:nvSpPr>
        <p:spPr>
          <a:xfrm flipH="1">
            <a:off x="7007040" y="3791520"/>
            <a:ext cx="513360" cy="281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prstDash val="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2" name="CustomShape 12"/>
          <p:cNvSpPr/>
          <p:nvPr/>
        </p:nvSpPr>
        <p:spPr>
          <a:xfrm flipH="1">
            <a:off x="6276960" y="4183560"/>
            <a:ext cx="513360" cy="281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rgbClr val="0070C0"/>
            </a:solidFill>
            <a:prstDash val="dash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43" name="Imagem 16"/>
          <p:cNvPicPr/>
          <p:nvPr/>
        </p:nvPicPr>
        <p:blipFill>
          <a:blip r:embed="rId5"/>
          <a:stretch/>
        </p:blipFill>
        <p:spPr>
          <a:xfrm>
            <a:off x="9882000" y="-17640"/>
            <a:ext cx="2304720" cy="723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CustomShape 1"/>
          <p:cNvSpPr/>
          <p:nvPr/>
        </p:nvSpPr>
        <p:spPr>
          <a:xfrm>
            <a:off x="314631" y="368640"/>
            <a:ext cx="1439640" cy="14396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pt-BR" sz="3200" b="1" spc="-1" dirty="0">
                <a:solidFill>
                  <a:srgbClr val="FFFFFF"/>
                </a:solidFill>
                <a:latin typeface="Times New Roman"/>
              </a:rPr>
              <a:t>1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336" name="CustomShape 2"/>
          <p:cNvSpPr/>
          <p:nvPr/>
        </p:nvSpPr>
        <p:spPr>
          <a:xfrm>
            <a:off x="1754271" y="908021"/>
            <a:ext cx="691848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Recomposição das aprendizagens - Diagnose</a:t>
            </a:r>
            <a:endParaRPr lang="pt-BR" sz="2400" b="0" strike="noStrike" spc="-1" dirty="0">
              <a:latin typeface="Arial"/>
            </a:endParaRPr>
          </a:p>
        </p:txBody>
      </p:sp>
      <p:sp>
        <p:nvSpPr>
          <p:cNvPr id="337" name="CustomShape 3"/>
          <p:cNvSpPr/>
          <p:nvPr/>
        </p:nvSpPr>
        <p:spPr>
          <a:xfrm>
            <a:off x="314631" y="1920960"/>
            <a:ext cx="11552903" cy="26080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Período destinado à aplicação de instrumentos avaliativos, a fim de verificar a apropriação ou não dos conhecimentos essenciais trabalhados no período de inserção curricular. Da mesma forma, fornecerá dados para o planejamento do próximo período de recomposição. </a:t>
            </a:r>
            <a:endParaRPr lang="pt-BR" sz="2800" b="0" strike="noStrike" spc="-1" dirty="0">
              <a:latin typeface="Arial"/>
            </a:endParaRPr>
          </a:p>
        </p:txBody>
      </p:sp>
      <p:sp>
        <p:nvSpPr>
          <p:cNvPr id="338" name="CustomShape 4"/>
          <p:cNvSpPr/>
          <p:nvPr/>
        </p:nvSpPr>
        <p:spPr>
          <a:xfrm>
            <a:off x="494631" y="548640"/>
            <a:ext cx="1079640" cy="107964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pt-BR" sz="3200" b="1" strike="noStrike" spc="-1">
                <a:solidFill>
                  <a:srgbClr val="FFFFFF"/>
                </a:solidFill>
                <a:latin typeface="Times New Roman"/>
                <a:ea typeface="Calibri"/>
              </a:rPr>
              <a:t>2.2</a:t>
            </a:r>
            <a:endParaRPr lang="pt-BR" sz="3200" b="0" strike="noStrike" spc="-1">
              <a:latin typeface="Arial"/>
            </a:endParaRPr>
          </a:p>
        </p:txBody>
      </p:sp>
      <p:pic>
        <p:nvPicPr>
          <p:cNvPr id="339" name="Imagem 6"/>
          <p:cNvPicPr/>
          <p:nvPr/>
        </p:nvPicPr>
        <p:blipFill>
          <a:blip r:embed="rId2"/>
          <a:stretch/>
        </p:blipFill>
        <p:spPr>
          <a:xfrm>
            <a:off x="9882000" y="6840"/>
            <a:ext cx="2304720" cy="723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CustomShape 1"/>
          <p:cNvSpPr/>
          <p:nvPr/>
        </p:nvSpPr>
        <p:spPr>
          <a:xfrm>
            <a:off x="300060" y="460260"/>
            <a:ext cx="1439640" cy="14396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pt-BR" sz="3200" b="1" spc="-1" dirty="0">
                <a:solidFill>
                  <a:srgbClr val="FFFFFF"/>
                </a:solidFill>
                <a:latin typeface="Times New Roman"/>
              </a:rPr>
              <a:t>1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341" name="CustomShape 2"/>
          <p:cNvSpPr/>
          <p:nvPr/>
        </p:nvSpPr>
        <p:spPr>
          <a:xfrm>
            <a:off x="1836058" y="900283"/>
            <a:ext cx="757512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Recomposição das aprendizagens - </a:t>
            </a:r>
            <a:r>
              <a:rPr lang="pt-BR" sz="24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Nivelamento</a:t>
            </a:r>
            <a:endParaRPr lang="pt-BR" sz="2400" b="0" strike="noStrike" spc="-1" dirty="0">
              <a:latin typeface="Arial"/>
            </a:endParaRPr>
          </a:p>
        </p:txBody>
      </p:sp>
      <p:sp>
        <p:nvSpPr>
          <p:cNvPr id="342" name="CustomShape 3"/>
          <p:cNvSpPr/>
          <p:nvPr/>
        </p:nvSpPr>
        <p:spPr>
          <a:xfrm>
            <a:off x="275655" y="1664591"/>
            <a:ext cx="11591880" cy="51934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75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Período destinado à aplicação de metodologias que visam ao desenvolvimento de conhecimentos essenciais, não desenvolvidos em períodos anteriores ao do ano/série em curso, de modo a mitigar as desigualdades de aprendizagem.</a:t>
            </a:r>
          </a:p>
          <a:p>
            <a:pPr algn="just">
              <a:lnSpc>
                <a:spcPct val="150000"/>
              </a:lnSpc>
            </a:pPr>
            <a:r>
              <a:rPr lang="pt-BR" sz="275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As unidades escolares serão orientadas quanto à realização do nivelamento/ampliação das aprendizagens por meio de atividades estruturadas, enviadas pela Supem. </a:t>
            </a:r>
          </a:p>
          <a:p>
            <a:pPr algn="just">
              <a:lnSpc>
                <a:spcPct val="150000"/>
              </a:lnSpc>
            </a:pPr>
            <a:r>
              <a:rPr lang="pt-BR" sz="275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As unidades escolares poderão elaborar atividades complementares destinadas, também, ao nivelamento e ampliação de aprendizagens.</a:t>
            </a:r>
            <a:endParaRPr lang="pt-BR" sz="2750" b="0" strike="noStrike" spc="-1" dirty="0">
              <a:latin typeface="Arial"/>
            </a:endParaRPr>
          </a:p>
        </p:txBody>
      </p:sp>
      <p:sp>
        <p:nvSpPr>
          <p:cNvPr id="343" name="CustomShape 4"/>
          <p:cNvSpPr/>
          <p:nvPr/>
        </p:nvSpPr>
        <p:spPr>
          <a:xfrm>
            <a:off x="480060" y="640260"/>
            <a:ext cx="1079640" cy="107964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pt-BR" sz="3200" b="1" strike="noStrike" spc="-1">
                <a:solidFill>
                  <a:srgbClr val="FFFFFF"/>
                </a:solidFill>
                <a:latin typeface="Times New Roman"/>
                <a:ea typeface="Calibri"/>
              </a:rPr>
              <a:t>3.3</a:t>
            </a:r>
            <a:endParaRPr lang="pt-BR" sz="3200" b="0" strike="noStrike" spc="-1">
              <a:latin typeface="Arial"/>
            </a:endParaRPr>
          </a:p>
        </p:txBody>
      </p:sp>
      <p:pic>
        <p:nvPicPr>
          <p:cNvPr id="344" name="Imagem 41"/>
          <p:cNvPicPr/>
          <p:nvPr/>
        </p:nvPicPr>
        <p:blipFill>
          <a:blip r:embed="rId2"/>
          <a:stretch/>
        </p:blipFill>
        <p:spPr>
          <a:xfrm>
            <a:off x="9882000" y="6840"/>
            <a:ext cx="2304720" cy="723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CustomShape 1"/>
          <p:cNvSpPr/>
          <p:nvPr/>
        </p:nvSpPr>
        <p:spPr>
          <a:xfrm>
            <a:off x="343480" y="907883"/>
            <a:ext cx="10836448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ATIVIDADES DE NIVELAMENTO E AMPLIAÇÃO DA APRENDIZAGEM 2022</a:t>
            </a:r>
            <a:endParaRPr lang="pt-BR" sz="2400" b="0" strike="noStrike" spc="-1" dirty="0">
              <a:latin typeface="Arial"/>
            </a:endParaRPr>
          </a:p>
        </p:txBody>
      </p:sp>
      <p:grpSp>
        <p:nvGrpSpPr>
          <p:cNvPr id="349" name="Group 2"/>
          <p:cNvGrpSpPr/>
          <p:nvPr/>
        </p:nvGrpSpPr>
        <p:grpSpPr>
          <a:xfrm>
            <a:off x="594360" y="2324880"/>
            <a:ext cx="11228040" cy="3525480"/>
            <a:chOff x="594360" y="2324880"/>
            <a:chExt cx="11228040" cy="3525480"/>
          </a:xfrm>
        </p:grpSpPr>
        <p:sp>
          <p:nvSpPr>
            <p:cNvPr id="350" name="CustomShape 3"/>
            <p:cNvSpPr/>
            <p:nvPr/>
          </p:nvSpPr>
          <p:spPr>
            <a:xfrm>
              <a:off x="594360" y="2389680"/>
              <a:ext cx="2822760" cy="470520"/>
            </a:xfrm>
            <a:prstGeom prst="roundRect">
              <a:avLst>
                <a:gd name="adj" fmla="val 16667"/>
              </a:avLst>
            </a:prstGeom>
            <a:noFill/>
            <a:ln w="57240">
              <a:solidFill>
                <a:schemeClr val="dk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4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1º Período</a:t>
              </a:r>
              <a:endParaRPr lang="pt-BR" sz="1400" b="0" strike="noStrike" spc="-1">
                <a:latin typeface="Arial"/>
              </a:endParaRPr>
            </a:p>
          </p:txBody>
        </p:sp>
        <p:grpSp>
          <p:nvGrpSpPr>
            <p:cNvPr id="351" name="Group 4"/>
            <p:cNvGrpSpPr/>
            <p:nvPr/>
          </p:nvGrpSpPr>
          <p:grpSpPr>
            <a:xfrm>
              <a:off x="4648680" y="3290400"/>
              <a:ext cx="7124040" cy="2507760"/>
              <a:chOff x="4648680" y="3290400"/>
              <a:chExt cx="7124040" cy="2507760"/>
            </a:xfrm>
          </p:grpSpPr>
          <p:sp>
            <p:nvSpPr>
              <p:cNvPr id="352" name="CustomShape 5"/>
              <p:cNvSpPr/>
              <p:nvPr/>
            </p:nvSpPr>
            <p:spPr>
              <a:xfrm>
                <a:off x="4648680" y="3290400"/>
                <a:ext cx="2723400" cy="523800"/>
              </a:xfrm>
              <a:prstGeom prst="rect">
                <a:avLst/>
              </a:prstGeom>
              <a:solidFill>
                <a:srgbClr val="0070C0"/>
              </a:solidFill>
              <a:ln w="57240">
                <a:solidFill>
                  <a:srgbClr val="0070C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pt-BR" sz="1400" b="1" strike="noStrike" spc="-1">
                    <a:solidFill>
                      <a:srgbClr val="FFFFFF"/>
                    </a:solidFill>
                    <a:latin typeface="Calibri"/>
                    <a:ea typeface="Arial"/>
                  </a:rPr>
                  <a:t>ANA 1</a:t>
                </a:r>
                <a:endParaRPr lang="pt-BR" sz="1400" b="0" strike="noStrike" spc="-1">
                  <a:latin typeface="Arial"/>
                </a:endParaRPr>
              </a:p>
            </p:txBody>
          </p:sp>
          <p:sp>
            <p:nvSpPr>
              <p:cNvPr id="353" name="CustomShape 6"/>
              <p:cNvSpPr/>
              <p:nvPr/>
            </p:nvSpPr>
            <p:spPr>
              <a:xfrm>
                <a:off x="8931240" y="4194360"/>
                <a:ext cx="2841480" cy="523800"/>
              </a:xfrm>
              <a:prstGeom prst="rect">
                <a:avLst/>
              </a:prstGeom>
              <a:solidFill>
                <a:srgbClr val="C00000"/>
              </a:solidFill>
              <a:ln w="57240">
                <a:solidFill>
                  <a:srgbClr val="C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pt-BR" sz="1400" b="1" strike="noStrike" spc="-1">
                    <a:solidFill>
                      <a:srgbClr val="FFFFFF"/>
                    </a:solidFill>
                    <a:latin typeface="Calibri"/>
                    <a:ea typeface="Arial"/>
                  </a:rPr>
                  <a:t>ANA 2</a:t>
                </a:r>
                <a:endParaRPr lang="pt-BR" sz="1400" b="0" strike="noStrike" spc="-1">
                  <a:latin typeface="Arial"/>
                </a:endParaRPr>
              </a:p>
            </p:txBody>
          </p:sp>
          <p:sp>
            <p:nvSpPr>
              <p:cNvPr id="354" name="CustomShape 7"/>
              <p:cNvSpPr/>
              <p:nvPr/>
            </p:nvSpPr>
            <p:spPr>
              <a:xfrm>
                <a:off x="8912520" y="5274360"/>
                <a:ext cx="2841480" cy="523800"/>
              </a:xfrm>
              <a:prstGeom prst="rect">
                <a:avLst/>
              </a:prstGeom>
              <a:solidFill>
                <a:srgbClr val="FFC000"/>
              </a:solidFill>
              <a:ln w="57240">
                <a:solidFill>
                  <a:srgbClr val="FFC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pt-BR" sz="1400" b="1" strike="noStrike" spc="-1">
                    <a:solidFill>
                      <a:srgbClr val="FFFFFF"/>
                    </a:solidFill>
                    <a:latin typeface="Calibri"/>
                    <a:ea typeface="Arial"/>
                  </a:rPr>
                  <a:t>ANA 3</a:t>
                </a:r>
                <a:endParaRPr lang="pt-BR" sz="1400" b="0" strike="noStrike" spc="-1">
                  <a:latin typeface="Arial"/>
                </a:endParaRPr>
              </a:p>
            </p:txBody>
          </p:sp>
        </p:grpSp>
        <p:sp>
          <p:nvSpPr>
            <p:cNvPr id="355" name="CustomShape 8"/>
            <p:cNvSpPr/>
            <p:nvPr/>
          </p:nvSpPr>
          <p:spPr>
            <a:xfrm>
              <a:off x="4549320" y="2366280"/>
              <a:ext cx="2822760" cy="470520"/>
            </a:xfrm>
            <a:prstGeom prst="roundRect">
              <a:avLst>
                <a:gd name="adj" fmla="val 16667"/>
              </a:avLst>
            </a:prstGeom>
            <a:noFill/>
            <a:ln w="57240">
              <a:solidFill>
                <a:schemeClr val="dk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4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2º Período</a:t>
              </a:r>
              <a:endParaRPr lang="pt-BR" sz="1400" b="0" strike="noStrike" spc="-1">
                <a:latin typeface="Arial"/>
              </a:endParaRPr>
            </a:p>
          </p:txBody>
        </p:sp>
        <p:sp>
          <p:nvSpPr>
            <p:cNvPr id="356" name="CustomShape 9"/>
            <p:cNvSpPr/>
            <p:nvPr/>
          </p:nvSpPr>
          <p:spPr>
            <a:xfrm>
              <a:off x="8931240" y="2324880"/>
              <a:ext cx="2822760" cy="470520"/>
            </a:xfrm>
            <a:prstGeom prst="roundRect">
              <a:avLst>
                <a:gd name="adj" fmla="val 16667"/>
              </a:avLst>
            </a:prstGeom>
            <a:noFill/>
            <a:ln w="57240">
              <a:solidFill>
                <a:schemeClr val="dk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4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3º Período</a:t>
              </a:r>
              <a:endParaRPr lang="pt-BR" sz="1400" b="0" strike="noStrike" spc="-1">
                <a:latin typeface="Arial"/>
              </a:endParaRPr>
            </a:p>
          </p:txBody>
        </p:sp>
        <p:grpSp>
          <p:nvGrpSpPr>
            <p:cNvPr id="357" name="Group 10"/>
            <p:cNvGrpSpPr/>
            <p:nvPr/>
          </p:nvGrpSpPr>
          <p:grpSpPr>
            <a:xfrm>
              <a:off x="4648680" y="3171960"/>
              <a:ext cx="7173720" cy="1546200"/>
              <a:chOff x="4648680" y="3171960"/>
              <a:chExt cx="7173720" cy="1546200"/>
            </a:xfrm>
          </p:grpSpPr>
          <p:sp>
            <p:nvSpPr>
              <p:cNvPr id="358" name="CustomShape 11"/>
              <p:cNvSpPr/>
              <p:nvPr/>
            </p:nvSpPr>
            <p:spPr>
              <a:xfrm>
                <a:off x="8931240" y="3171960"/>
                <a:ext cx="2891160" cy="523800"/>
              </a:xfrm>
              <a:prstGeom prst="rect">
                <a:avLst/>
              </a:prstGeom>
              <a:solidFill>
                <a:srgbClr val="0070C0"/>
              </a:solidFill>
              <a:ln w="57240">
                <a:solidFill>
                  <a:srgbClr val="0070C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pt-BR" sz="1400" b="1" strike="noStrike" spc="-1">
                    <a:solidFill>
                      <a:srgbClr val="FFFFFF"/>
                    </a:solidFill>
                    <a:latin typeface="Calibri"/>
                    <a:ea typeface="Arial"/>
                  </a:rPr>
                  <a:t>ANA 1</a:t>
                </a:r>
                <a:endParaRPr lang="pt-BR" sz="1400" b="0" strike="noStrike" spc="-1">
                  <a:latin typeface="Arial"/>
                </a:endParaRPr>
              </a:p>
            </p:txBody>
          </p:sp>
          <p:sp>
            <p:nvSpPr>
              <p:cNvPr id="359" name="CustomShape 12"/>
              <p:cNvSpPr/>
              <p:nvPr/>
            </p:nvSpPr>
            <p:spPr>
              <a:xfrm>
                <a:off x="4648680" y="4194360"/>
                <a:ext cx="2723400" cy="523800"/>
              </a:xfrm>
              <a:prstGeom prst="rect">
                <a:avLst/>
              </a:prstGeom>
              <a:solidFill>
                <a:srgbClr val="C00000"/>
              </a:solidFill>
              <a:ln w="57240">
                <a:solidFill>
                  <a:srgbClr val="C00000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pt-BR" sz="1400" b="1" strike="noStrike" spc="-1">
                    <a:solidFill>
                      <a:srgbClr val="FFFFFF"/>
                    </a:solidFill>
                    <a:latin typeface="Calibri"/>
                    <a:ea typeface="Arial"/>
                  </a:rPr>
                  <a:t>ANA 2</a:t>
                </a:r>
                <a:endParaRPr lang="pt-BR" sz="1400" b="0" strike="noStrike" spc="-1">
                  <a:latin typeface="Arial"/>
                </a:endParaRPr>
              </a:p>
            </p:txBody>
          </p:sp>
        </p:grpSp>
        <p:grpSp>
          <p:nvGrpSpPr>
            <p:cNvPr id="360" name="Group 13"/>
            <p:cNvGrpSpPr/>
            <p:nvPr/>
          </p:nvGrpSpPr>
          <p:grpSpPr>
            <a:xfrm>
              <a:off x="3789360" y="2389680"/>
              <a:ext cx="16920" cy="3460680"/>
              <a:chOff x="3789360" y="2389680"/>
              <a:chExt cx="16920" cy="3460680"/>
            </a:xfrm>
          </p:grpSpPr>
          <p:sp>
            <p:nvSpPr>
              <p:cNvPr id="361" name="CustomShape 14"/>
              <p:cNvSpPr/>
              <p:nvPr/>
            </p:nvSpPr>
            <p:spPr>
              <a:xfrm>
                <a:off x="3805920" y="3951360"/>
                <a:ext cx="360" cy="18990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60">
                <a:solidFill>
                  <a:schemeClr val="dk1"/>
                </a:solidFill>
                <a:prstDash val="dash"/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62" name="CustomShape 15"/>
              <p:cNvSpPr/>
              <p:nvPr/>
            </p:nvSpPr>
            <p:spPr>
              <a:xfrm>
                <a:off x="3789360" y="2389680"/>
                <a:ext cx="16560" cy="15066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60">
                <a:solidFill>
                  <a:schemeClr val="dk1"/>
                </a:solidFill>
                <a:prstDash val="dash"/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363" name="Group 16"/>
            <p:cNvGrpSpPr/>
            <p:nvPr/>
          </p:nvGrpSpPr>
          <p:grpSpPr>
            <a:xfrm>
              <a:off x="8295480" y="2337120"/>
              <a:ext cx="16920" cy="3461040"/>
              <a:chOff x="8295480" y="2337120"/>
              <a:chExt cx="16920" cy="3461040"/>
            </a:xfrm>
          </p:grpSpPr>
          <p:sp>
            <p:nvSpPr>
              <p:cNvPr id="364" name="CustomShape 17"/>
              <p:cNvSpPr/>
              <p:nvPr/>
            </p:nvSpPr>
            <p:spPr>
              <a:xfrm>
                <a:off x="8312040" y="3899160"/>
                <a:ext cx="360" cy="18990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60">
                <a:solidFill>
                  <a:schemeClr val="dk1"/>
                </a:solidFill>
                <a:prstDash val="dash"/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65" name="CustomShape 18"/>
              <p:cNvSpPr/>
              <p:nvPr/>
            </p:nvSpPr>
            <p:spPr>
              <a:xfrm>
                <a:off x="8295480" y="2337120"/>
                <a:ext cx="16560" cy="15066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60">
                <a:solidFill>
                  <a:schemeClr val="dk1"/>
                </a:solidFill>
                <a:prstDash val="dash"/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366" name="CustomShape 19"/>
            <p:cNvSpPr/>
            <p:nvPr/>
          </p:nvSpPr>
          <p:spPr>
            <a:xfrm>
              <a:off x="604080" y="3308040"/>
              <a:ext cx="2723400" cy="523800"/>
            </a:xfrm>
            <a:prstGeom prst="rect">
              <a:avLst/>
            </a:prstGeom>
            <a:solidFill>
              <a:srgbClr val="0070C0"/>
            </a:solidFill>
            <a:ln w="57240">
              <a:solidFill>
                <a:srgbClr val="0070C0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400" b="1" strike="noStrike" spc="-1">
                  <a:solidFill>
                    <a:srgbClr val="FFFFFF"/>
                  </a:solidFill>
                  <a:latin typeface="Calibri"/>
                  <a:ea typeface="Arial"/>
                </a:rPr>
                <a:t>ANA 1</a:t>
              </a:r>
              <a:endParaRPr lang="pt-BR" sz="1400" b="0" strike="noStrike" spc="-1">
                <a:latin typeface="Arial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" name="Google Shape;547;gf7130cb058_0_3332"/>
          <p:cNvPicPr/>
          <p:nvPr/>
        </p:nvPicPr>
        <p:blipFill>
          <a:blip r:embed="rId2"/>
          <a:stretch/>
        </p:blipFill>
        <p:spPr>
          <a:xfrm>
            <a:off x="8790840" y="2188800"/>
            <a:ext cx="2908800" cy="1359000"/>
          </a:xfrm>
          <a:prstGeom prst="rect">
            <a:avLst/>
          </a:prstGeom>
          <a:ln>
            <a:noFill/>
          </a:ln>
        </p:spPr>
      </p:pic>
      <p:sp>
        <p:nvSpPr>
          <p:cNvPr id="369" name="CustomShape 1"/>
          <p:cNvSpPr/>
          <p:nvPr/>
        </p:nvSpPr>
        <p:spPr>
          <a:xfrm>
            <a:off x="280440" y="258840"/>
            <a:ext cx="11581920" cy="50889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800" b="1" strike="noStrike" spc="-1">
                <a:solidFill>
                  <a:srgbClr val="000000"/>
                </a:solidFill>
                <a:latin typeface="Calibri"/>
                <a:ea typeface="Arial"/>
              </a:rPr>
              <a:t>GOVERNO DO ESTADO DE GOIÁS </a:t>
            </a:r>
            <a:endParaRPr lang="pt-BR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Arial"/>
              </a:rPr>
              <a:t>Ronaldo Ramos Caiado</a:t>
            </a:r>
            <a:endParaRPr lang="pt-BR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800" b="1" strike="noStrike" spc="-1">
                <a:solidFill>
                  <a:srgbClr val="000000"/>
                </a:solidFill>
                <a:latin typeface="Calibri"/>
                <a:ea typeface="Arial"/>
              </a:rPr>
              <a:t>SECRETARIA DE EDUCAÇÃO DO ESTADO DE GOIÁS</a:t>
            </a:r>
            <a:endParaRPr lang="pt-BR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Arial"/>
              </a:rPr>
              <a:t>Aparecida de Fátima Gavioli Soares Pereira</a:t>
            </a:r>
            <a:endParaRPr lang="pt-BR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800" b="1" strike="noStrike" spc="-1">
                <a:solidFill>
                  <a:srgbClr val="000000"/>
                </a:solidFill>
                <a:latin typeface="Calibri"/>
                <a:ea typeface="Arial"/>
              </a:rPr>
              <a:t>SUPERINTENDENTE DE ENSINO MÉDIO</a:t>
            </a:r>
            <a:endParaRPr lang="pt-BR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Arial"/>
              </a:rPr>
              <a:t>Osvany da Costa Gundim Cardoso</a:t>
            </a:r>
            <a:endParaRPr lang="pt-BR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800" b="1" strike="noStrike" spc="-1">
                <a:solidFill>
                  <a:srgbClr val="000000"/>
                </a:solidFill>
                <a:latin typeface="Calibri"/>
                <a:ea typeface="Arial"/>
              </a:rPr>
              <a:t>GERENTE DE PRODUÇÃO DE MATERIAL PARA O ENSINO MÉDIO</a:t>
            </a:r>
            <a:endParaRPr lang="pt-BR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  <a:ea typeface="Arial"/>
              </a:rPr>
              <a:t>Vanuse Batista Pires Ribeiro </a:t>
            </a:r>
            <a:endParaRPr lang="pt-BR" sz="28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pt-BR" sz="2800" b="0" strike="noStrike" spc="-1">
              <a:latin typeface="Arial"/>
            </a:endParaRPr>
          </a:p>
        </p:txBody>
      </p:sp>
      <p:pic>
        <p:nvPicPr>
          <p:cNvPr id="370" name="Imagem 5"/>
          <p:cNvPicPr/>
          <p:nvPr/>
        </p:nvPicPr>
        <p:blipFill>
          <a:blip r:embed="rId3"/>
          <a:stretch/>
        </p:blipFill>
        <p:spPr>
          <a:xfrm>
            <a:off x="4943520" y="5505480"/>
            <a:ext cx="2304720" cy="723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 thruBlk="1"/>
      </p:transition>
    </mc:Choice>
    <mc:Fallback xmlns="" xmlns:p15="http://schemas.microsoft.com/office/powerpoint/2012/main">
      <p:transition>
        <p:fade thruBlk="true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353961" y="739440"/>
            <a:ext cx="11533239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400" b="1" spc="-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"/>
              </a:rPr>
              <a:t>PLANO DE AMPLIAÇÃO E RECOMPOSIÇÃO DA APRENDIZAGEM</a:t>
            </a:r>
          </a:p>
        </p:txBody>
      </p:sp>
      <p:sp>
        <p:nvSpPr>
          <p:cNvPr id="328" name="CustomShape 2"/>
          <p:cNvSpPr/>
          <p:nvPr/>
        </p:nvSpPr>
        <p:spPr>
          <a:xfrm>
            <a:off x="353961" y="1498320"/>
            <a:ext cx="11533239" cy="50098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 marL="114480" algn="just">
              <a:lnSpc>
                <a:spcPct val="150000"/>
              </a:lnSpc>
            </a:pPr>
            <a:r>
              <a:rPr lang="pt-BR" sz="2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A proposta de trabalho da Superintendência de Ensino Médio/Gerência de Produção de Material para o Ensino Médio, em 2022, terá como fulcro o apoio à rede estadual de ensino de Goiás no processo de</a:t>
            </a:r>
            <a:r>
              <a:rPr lang="pt-BR" sz="24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 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recomposição das aprendizagens, uma vez que esta funciona como um grande guarda-chuva de práticas pedagógicas e articulação de pilares, como busca ativa, reflexões acerca de como avaliar e como engajar estudantes e famílias em um replanejamento focado em conhecimentos prioritários, conforme cronograma do </a:t>
            </a:r>
            <a:r>
              <a:rPr lang="pt-BR" sz="2400" spc="-1" dirty="0">
                <a:solidFill>
                  <a:srgbClr val="000000"/>
                </a:solidFill>
                <a:latin typeface="Arial"/>
                <a:ea typeface="Arial"/>
              </a:rPr>
              <a:t>Plano de Ampliação e Recomposição da Aprendizagem </a:t>
            </a:r>
            <a:r>
              <a:rPr lang="pt-BR" sz="2400" b="0" strike="noStrike" spc="-1" dirty="0">
                <a:solidFill>
                  <a:srgbClr val="000000"/>
                </a:solidFill>
                <a:latin typeface="Arial"/>
                <a:ea typeface="Arial"/>
              </a:rPr>
              <a:t>de 2022 e orientações acerca da implementação do DC-GOEM.</a:t>
            </a:r>
            <a:endParaRPr lang="pt-BR" sz="2400" b="0" strike="noStrike" spc="-1" dirty="0">
              <a:latin typeface="Arial"/>
            </a:endParaRPr>
          </a:p>
        </p:txBody>
      </p:sp>
      <p:pic>
        <p:nvPicPr>
          <p:cNvPr id="329" name="Imagem 4"/>
          <p:cNvPicPr/>
          <p:nvPr/>
        </p:nvPicPr>
        <p:blipFill>
          <a:blip r:embed="rId2"/>
          <a:stretch/>
        </p:blipFill>
        <p:spPr>
          <a:xfrm>
            <a:off x="9887040" y="15480"/>
            <a:ext cx="2304720" cy="723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Imagem 77"/>
          <p:cNvPicPr/>
          <p:nvPr/>
        </p:nvPicPr>
        <p:blipFill>
          <a:blip r:embed="rId3"/>
          <a:stretch/>
        </p:blipFill>
        <p:spPr>
          <a:xfrm>
            <a:off x="324000" y="2677680"/>
            <a:ext cx="4423680" cy="3613680"/>
          </a:xfrm>
          <a:prstGeom prst="rect">
            <a:avLst/>
          </a:prstGeom>
          <a:ln>
            <a:noFill/>
          </a:ln>
        </p:spPr>
      </p:pic>
      <p:sp>
        <p:nvSpPr>
          <p:cNvPr id="145" name="CustomShape 1"/>
          <p:cNvSpPr/>
          <p:nvPr/>
        </p:nvSpPr>
        <p:spPr>
          <a:xfrm>
            <a:off x="276840" y="640440"/>
            <a:ext cx="4994640" cy="179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Plano de Ampliação e Recomposição da Aprendizagem - </a:t>
            </a:r>
            <a:endParaRPr lang="pt-BR" sz="2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pt-BR" sz="28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Etapa Ensino Médio</a:t>
            </a:r>
            <a:endParaRPr lang="pt-BR" sz="2800" b="0" strike="noStrike" spc="-1" dirty="0">
              <a:latin typeface="Arial"/>
            </a:endParaRPr>
          </a:p>
        </p:txBody>
      </p:sp>
      <p:pic>
        <p:nvPicPr>
          <p:cNvPr id="163" name="Imagem 21"/>
          <p:cNvPicPr/>
          <p:nvPr/>
        </p:nvPicPr>
        <p:blipFill>
          <a:blip r:embed="rId4"/>
          <a:stretch/>
        </p:blipFill>
        <p:spPr>
          <a:xfrm>
            <a:off x="9882000" y="6840"/>
            <a:ext cx="2304720" cy="723600"/>
          </a:xfrm>
          <a:prstGeom prst="rect">
            <a:avLst/>
          </a:prstGeom>
          <a:ln>
            <a:noFill/>
          </a:ln>
        </p:spPr>
      </p:pic>
      <p:grpSp>
        <p:nvGrpSpPr>
          <p:cNvPr id="2" name="Agrupar 1">
            <a:extLst>
              <a:ext uri="{FF2B5EF4-FFF2-40B4-BE49-F238E27FC236}">
                <a16:creationId xmlns:a16="http://schemas.microsoft.com/office/drawing/2014/main" id="{E8AE0097-6D51-471D-AB12-4964BA91E4B1}"/>
              </a:ext>
            </a:extLst>
          </p:cNvPr>
          <p:cNvGrpSpPr/>
          <p:nvPr/>
        </p:nvGrpSpPr>
        <p:grpSpPr>
          <a:xfrm>
            <a:off x="5436762" y="534965"/>
            <a:ext cx="6088140" cy="6139115"/>
            <a:chOff x="5353635" y="546840"/>
            <a:chExt cx="6088140" cy="6139115"/>
          </a:xfrm>
        </p:grpSpPr>
        <p:sp>
          <p:nvSpPr>
            <p:cNvPr id="146" name="CustomShape 2"/>
            <p:cNvSpPr/>
            <p:nvPr/>
          </p:nvSpPr>
          <p:spPr>
            <a:xfrm rot="16200000">
              <a:off x="6021000" y="2616840"/>
              <a:ext cx="1528560" cy="36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pt-BR" sz="18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Inserção</a:t>
              </a:r>
              <a:endParaRPr lang="pt-BR" sz="1800" b="0" strike="noStrike" spc="-1">
                <a:latin typeface="Arial"/>
              </a:endParaRPr>
            </a:p>
          </p:txBody>
        </p:sp>
        <p:sp>
          <p:nvSpPr>
            <p:cNvPr id="147" name="CustomShape 3"/>
            <p:cNvSpPr/>
            <p:nvPr/>
          </p:nvSpPr>
          <p:spPr>
            <a:xfrm>
              <a:off x="5531760" y="6319835"/>
              <a:ext cx="5772240" cy="36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800" b="1" strike="noStrike" spc="-1" dirty="0">
                  <a:solidFill>
                    <a:srgbClr val="000000"/>
                  </a:solidFill>
                  <a:latin typeface="Calibri"/>
                  <a:ea typeface="Arial"/>
                </a:rPr>
                <a:t>Recomposição de aprendizagens</a:t>
              </a:r>
              <a:endParaRPr lang="pt-BR" sz="1800" b="0" strike="noStrike" spc="-1" dirty="0">
                <a:latin typeface="Arial"/>
              </a:endParaRPr>
            </a:p>
          </p:txBody>
        </p:sp>
        <p:sp>
          <p:nvSpPr>
            <p:cNvPr id="148" name="CustomShape 4"/>
            <p:cNvSpPr/>
            <p:nvPr/>
          </p:nvSpPr>
          <p:spPr>
            <a:xfrm>
              <a:off x="7221600" y="1188000"/>
              <a:ext cx="2566440" cy="335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600" b="1" strike="noStrike" spc="-1" dirty="0">
                  <a:solidFill>
                    <a:srgbClr val="000000"/>
                  </a:solidFill>
                  <a:latin typeface="Calibri"/>
                  <a:ea typeface="Calibri"/>
                </a:rPr>
                <a:t>Imersão Curricular</a:t>
              </a:r>
              <a:endParaRPr lang="pt-BR" sz="1600" b="0" strike="noStrike" spc="-1" dirty="0">
                <a:latin typeface="Arial"/>
              </a:endParaRPr>
            </a:p>
          </p:txBody>
        </p:sp>
        <p:sp>
          <p:nvSpPr>
            <p:cNvPr id="149" name="CustomShape 5"/>
            <p:cNvSpPr/>
            <p:nvPr/>
          </p:nvSpPr>
          <p:spPr>
            <a:xfrm rot="16200000">
              <a:off x="8040240" y="1251000"/>
              <a:ext cx="755640" cy="5363640"/>
            </a:xfrm>
            <a:prstGeom prst="leftBrace">
              <a:avLst>
                <a:gd name="adj1" fmla="val 8333"/>
                <a:gd name="adj2" fmla="val 49790"/>
              </a:avLst>
            </a:prstGeom>
            <a:noFill/>
            <a:ln w="5724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50" name="CustomShape 6"/>
            <p:cNvSpPr/>
            <p:nvPr/>
          </p:nvSpPr>
          <p:spPr>
            <a:xfrm rot="16200000">
              <a:off x="8120145" y="2842110"/>
              <a:ext cx="555120" cy="608814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5724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52" name="CustomShape 8"/>
            <p:cNvSpPr/>
            <p:nvPr/>
          </p:nvSpPr>
          <p:spPr>
            <a:xfrm rot="16200000">
              <a:off x="7602480" y="2608560"/>
              <a:ext cx="1545480" cy="36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pt-BR" sz="1800" b="1" strike="noStrike" spc="-1">
                  <a:solidFill>
                    <a:srgbClr val="000000"/>
                  </a:solidFill>
                  <a:latin typeface="Calibri"/>
                  <a:ea typeface="Arial"/>
                </a:rPr>
                <a:t>Diagnose</a:t>
              </a:r>
              <a:endParaRPr lang="pt-BR" sz="1800" b="0" strike="noStrike" spc="-1">
                <a:latin typeface="Arial"/>
              </a:endParaRPr>
            </a:p>
          </p:txBody>
        </p:sp>
        <p:sp>
          <p:nvSpPr>
            <p:cNvPr id="153" name="CustomShape 9"/>
            <p:cNvSpPr/>
            <p:nvPr/>
          </p:nvSpPr>
          <p:spPr>
            <a:xfrm rot="16200000">
              <a:off x="9007200" y="2561400"/>
              <a:ext cx="1545480" cy="36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pt-BR" sz="1800" b="1" strike="noStrike" spc="-1">
                  <a:solidFill>
                    <a:srgbClr val="000000"/>
                  </a:solidFill>
                  <a:latin typeface="Calibri"/>
                  <a:ea typeface="Arial"/>
                </a:rPr>
                <a:t>Nivelamento</a:t>
              </a:r>
              <a:endParaRPr lang="pt-BR" sz="1800" b="0" strike="noStrike" spc="-1">
                <a:latin typeface="Arial"/>
              </a:endParaRPr>
            </a:p>
          </p:txBody>
        </p:sp>
        <p:sp>
          <p:nvSpPr>
            <p:cNvPr id="154" name="CustomShape 10"/>
            <p:cNvSpPr/>
            <p:nvPr/>
          </p:nvSpPr>
          <p:spPr>
            <a:xfrm>
              <a:off x="7871760" y="546840"/>
              <a:ext cx="1157760" cy="335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600" b="1" strike="noStrike" spc="-1" dirty="0">
                  <a:solidFill>
                    <a:srgbClr val="000000"/>
                  </a:solidFill>
                  <a:latin typeface="Calibri"/>
                  <a:ea typeface="Arial"/>
                </a:rPr>
                <a:t>DC-GOEM</a:t>
              </a:r>
              <a:endParaRPr lang="pt-BR" sz="1600" b="0" strike="noStrike" spc="-1" dirty="0">
                <a:latin typeface="Arial"/>
              </a:endParaRPr>
            </a:p>
          </p:txBody>
        </p:sp>
        <p:sp>
          <p:nvSpPr>
            <p:cNvPr id="155" name="CustomShape 11"/>
            <p:cNvSpPr/>
            <p:nvPr/>
          </p:nvSpPr>
          <p:spPr>
            <a:xfrm rot="16200000">
              <a:off x="8258760" y="5597640"/>
              <a:ext cx="267840" cy="128160"/>
            </a:xfrm>
            <a:prstGeom prst="rightArrow">
              <a:avLst>
                <a:gd name="adj1" fmla="val 50000"/>
                <a:gd name="adj2" fmla="val 50000"/>
              </a:avLst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56" name="CustomShape 12"/>
            <p:cNvSpPr/>
            <p:nvPr/>
          </p:nvSpPr>
          <p:spPr>
            <a:xfrm rot="16200000">
              <a:off x="8252640" y="4704840"/>
              <a:ext cx="267840" cy="128160"/>
            </a:xfrm>
            <a:prstGeom prst="rightArrow">
              <a:avLst>
                <a:gd name="adj1" fmla="val 50000"/>
                <a:gd name="adj2" fmla="val 50000"/>
              </a:avLst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57" name="CustomShape 13"/>
            <p:cNvSpPr/>
            <p:nvPr/>
          </p:nvSpPr>
          <p:spPr>
            <a:xfrm rot="16200000">
              <a:off x="6665040" y="3604680"/>
              <a:ext cx="267840" cy="128160"/>
            </a:xfrm>
            <a:prstGeom prst="rightArrow">
              <a:avLst>
                <a:gd name="adj1" fmla="val 50000"/>
                <a:gd name="adj2" fmla="val 50000"/>
              </a:avLst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58" name="CustomShape 14"/>
            <p:cNvSpPr/>
            <p:nvPr/>
          </p:nvSpPr>
          <p:spPr>
            <a:xfrm rot="16200000">
              <a:off x="8256600" y="3641760"/>
              <a:ext cx="267840" cy="128160"/>
            </a:xfrm>
            <a:prstGeom prst="rightArrow">
              <a:avLst>
                <a:gd name="adj1" fmla="val 50000"/>
                <a:gd name="adj2" fmla="val 50000"/>
              </a:avLst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59" name="CustomShape 15"/>
            <p:cNvSpPr/>
            <p:nvPr/>
          </p:nvSpPr>
          <p:spPr>
            <a:xfrm rot="16200000">
              <a:off x="9685440" y="3604680"/>
              <a:ext cx="267840" cy="128160"/>
            </a:xfrm>
            <a:prstGeom prst="rightArrow">
              <a:avLst>
                <a:gd name="adj1" fmla="val 50000"/>
                <a:gd name="adj2" fmla="val 50000"/>
              </a:avLst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60" name="CustomShape 16"/>
            <p:cNvSpPr/>
            <p:nvPr/>
          </p:nvSpPr>
          <p:spPr>
            <a:xfrm rot="16200000">
              <a:off x="8057880" y="-408960"/>
              <a:ext cx="719640" cy="453744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5724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61" name="CustomShape 17"/>
            <p:cNvSpPr/>
            <p:nvPr/>
          </p:nvSpPr>
          <p:spPr>
            <a:xfrm rot="16200000">
              <a:off x="8283960" y="1583640"/>
              <a:ext cx="267840" cy="128160"/>
            </a:xfrm>
            <a:prstGeom prst="rightArrow">
              <a:avLst>
                <a:gd name="adj1" fmla="val 50000"/>
                <a:gd name="adj2" fmla="val 50000"/>
              </a:avLst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162" name="CustomShape 18"/>
            <p:cNvSpPr/>
            <p:nvPr/>
          </p:nvSpPr>
          <p:spPr>
            <a:xfrm rot="16200000">
              <a:off x="8283960" y="919080"/>
              <a:ext cx="267840" cy="128160"/>
            </a:xfrm>
            <a:prstGeom prst="rightArrow">
              <a:avLst>
                <a:gd name="adj1" fmla="val 50000"/>
                <a:gd name="adj2" fmla="val 50000"/>
              </a:avLst>
            </a:prstGeom>
            <a:ln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/>
          </p:style>
        </p:sp>
        <p:sp>
          <p:nvSpPr>
            <p:cNvPr id="22" name="Google Shape;154;p23">
              <a:extLst>
                <a:ext uri="{FF2B5EF4-FFF2-40B4-BE49-F238E27FC236}">
                  <a16:creationId xmlns:a16="http://schemas.microsoft.com/office/drawing/2014/main" id="{19A7451F-E7EA-44FC-BC34-14B1E355952F}"/>
                </a:ext>
              </a:extLst>
            </p:cNvPr>
            <p:cNvSpPr txBox="1"/>
            <p:nvPr/>
          </p:nvSpPr>
          <p:spPr>
            <a:xfrm>
              <a:off x="5512283" y="5073763"/>
              <a:ext cx="5690049" cy="3692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lvl="0" algn="ctr"/>
              <a:r>
                <a:rPr lang="pt-BR" sz="1800" b="1" dirty="0">
                  <a:latin typeface="Calibri"/>
                  <a:cs typeface="Calibri"/>
                  <a:sym typeface="Calibri"/>
                </a:rPr>
                <a:t>Resultados do Saego + </a:t>
              </a:r>
              <a:r>
                <a:rPr lang="pt-BR" b="1" spc="-1" dirty="0">
                  <a:solidFill>
                    <a:srgbClr val="000000"/>
                  </a:solidFill>
                  <a:latin typeface="Calibri"/>
                  <a:ea typeface="Arial"/>
                </a:rPr>
                <a:t>Habilidades BNCC </a:t>
              </a:r>
              <a:endParaRPr sz="1800" dirty="0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oup 11"/>
          <p:cNvGrpSpPr/>
          <p:nvPr/>
        </p:nvGrpSpPr>
        <p:grpSpPr>
          <a:xfrm>
            <a:off x="6775165" y="5415840"/>
            <a:ext cx="5298840" cy="829800"/>
            <a:chOff x="6692040" y="5415840"/>
            <a:chExt cx="5298840" cy="829800"/>
          </a:xfrm>
        </p:grpSpPr>
        <p:sp>
          <p:nvSpPr>
            <p:cNvPr id="175" name="CustomShape 12"/>
            <p:cNvSpPr/>
            <p:nvPr/>
          </p:nvSpPr>
          <p:spPr>
            <a:xfrm>
              <a:off x="7398360" y="5415840"/>
              <a:ext cx="4592520" cy="23436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</a:pPr>
              <a:r>
                <a:rPr lang="pt-BR" sz="1200" b="1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Atividades para Nivelamento e Ampliação – Nível 1</a:t>
              </a:r>
              <a:endParaRPr lang="pt-BR" sz="1200" b="0" strike="noStrike" spc="-1" dirty="0">
                <a:latin typeface="Arial"/>
              </a:endParaRPr>
            </a:p>
          </p:txBody>
        </p:sp>
        <p:sp>
          <p:nvSpPr>
            <p:cNvPr id="176" name="CustomShape 13"/>
            <p:cNvSpPr/>
            <p:nvPr/>
          </p:nvSpPr>
          <p:spPr>
            <a:xfrm>
              <a:off x="7391160" y="6026760"/>
              <a:ext cx="4592520" cy="21888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</a:pPr>
              <a:r>
                <a:rPr lang="pt-BR" sz="1200" b="1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Atividades para Nivelamento e Ampliação – Nível 3</a:t>
              </a:r>
              <a:endParaRPr lang="pt-BR" sz="1200" b="0" strike="noStrike" spc="-1" dirty="0">
                <a:latin typeface="Arial"/>
              </a:endParaRPr>
            </a:p>
          </p:txBody>
        </p:sp>
        <p:sp>
          <p:nvSpPr>
            <p:cNvPr id="177" name="CustomShape 14"/>
            <p:cNvSpPr/>
            <p:nvPr/>
          </p:nvSpPr>
          <p:spPr>
            <a:xfrm>
              <a:off x="7398360" y="5722560"/>
              <a:ext cx="4592520" cy="22968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</a:pPr>
              <a:r>
                <a:rPr lang="pt-BR" sz="1200" b="1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Atividades para Nivelamento e Ampliação – Nível 2</a:t>
              </a:r>
              <a:endParaRPr lang="pt-BR" sz="1200" b="0" strike="noStrike" spc="-1" dirty="0">
                <a:latin typeface="Arial"/>
              </a:endParaRPr>
            </a:p>
          </p:txBody>
        </p:sp>
        <p:sp>
          <p:nvSpPr>
            <p:cNvPr id="178" name="CustomShape 15"/>
            <p:cNvSpPr/>
            <p:nvPr/>
          </p:nvSpPr>
          <p:spPr>
            <a:xfrm>
              <a:off x="6692040" y="5486040"/>
              <a:ext cx="719640" cy="17964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9" name="CustomShape 16"/>
            <p:cNvSpPr/>
            <p:nvPr/>
          </p:nvSpPr>
          <p:spPr>
            <a:xfrm>
              <a:off x="6692040" y="5778720"/>
              <a:ext cx="719640" cy="17964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0" name="CustomShape 17"/>
            <p:cNvSpPr/>
            <p:nvPr/>
          </p:nvSpPr>
          <p:spPr>
            <a:xfrm>
              <a:off x="6692040" y="6066000"/>
              <a:ext cx="719640" cy="17964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2" name="Agrupar 1">
            <a:extLst>
              <a:ext uri="{FF2B5EF4-FFF2-40B4-BE49-F238E27FC236}">
                <a16:creationId xmlns:a16="http://schemas.microsoft.com/office/drawing/2014/main" id="{4A2E8D1E-2EB2-4A03-94A7-FC08D87BAD94}"/>
              </a:ext>
            </a:extLst>
          </p:cNvPr>
          <p:cNvGrpSpPr/>
          <p:nvPr/>
        </p:nvGrpSpPr>
        <p:grpSpPr>
          <a:xfrm>
            <a:off x="345134" y="196560"/>
            <a:ext cx="11419560" cy="4695480"/>
            <a:chOff x="383760" y="230040"/>
            <a:chExt cx="11419560" cy="4695480"/>
          </a:xfrm>
        </p:grpSpPr>
        <p:sp>
          <p:nvSpPr>
            <p:cNvPr id="164" name="CustomShape 1"/>
            <p:cNvSpPr/>
            <p:nvPr/>
          </p:nvSpPr>
          <p:spPr>
            <a:xfrm rot="16200000">
              <a:off x="174780" y="2816100"/>
              <a:ext cx="2113200" cy="32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solidFill>
                <a:schemeClr val="accent6">
                  <a:lumMod val="20000"/>
                  <a:lumOff val="80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24/01/2022 até </a:t>
              </a:r>
              <a:r>
                <a:rPr lang="pt-BR" sz="1100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11</a:t>
              </a: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/02/2022.</a:t>
              </a:r>
              <a:endParaRPr lang="pt-BR" sz="1100" b="0" strike="noStrike" spc="-1" dirty="0">
                <a:latin typeface="Arial"/>
              </a:endParaRPr>
            </a:p>
          </p:txBody>
        </p:sp>
        <p:sp>
          <p:nvSpPr>
            <p:cNvPr id="165" name="CustomShape 2"/>
            <p:cNvSpPr/>
            <p:nvPr/>
          </p:nvSpPr>
          <p:spPr>
            <a:xfrm>
              <a:off x="1500840" y="4122000"/>
              <a:ext cx="467640" cy="4676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1</a:t>
              </a:r>
              <a:endParaRPr lang="pt-BR" sz="1000" b="0" strike="noStrike" spc="-1">
                <a:latin typeface="Arial"/>
              </a:endParaRPr>
            </a:p>
          </p:txBody>
        </p:sp>
        <p:sp>
          <p:nvSpPr>
            <p:cNvPr id="166" name="CustomShape 3"/>
            <p:cNvSpPr/>
            <p:nvPr/>
          </p:nvSpPr>
          <p:spPr>
            <a:xfrm>
              <a:off x="10184040" y="4160520"/>
              <a:ext cx="467640" cy="4676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10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4</a:t>
              </a:r>
              <a:endParaRPr lang="pt-BR" sz="1000" b="0" strike="noStrike" spc="-1">
                <a:latin typeface="Arial"/>
              </a:endParaRPr>
            </a:p>
          </p:txBody>
        </p:sp>
        <p:sp>
          <p:nvSpPr>
            <p:cNvPr id="167" name="CustomShape 4"/>
            <p:cNvSpPr/>
            <p:nvPr/>
          </p:nvSpPr>
          <p:spPr>
            <a:xfrm>
              <a:off x="9462960" y="4136760"/>
              <a:ext cx="467640" cy="4676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10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4</a:t>
              </a:r>
              <a:endParaRPr lang="pt-BR" sz="1000" b="0" strike="noStrike" spc="-1">
                <a:latin typeface="Arial"/>
              </a:endParaRPr>
            </a:p>
          </p:txBody>
        </p:sp>
        <p:sp>
          <p:nvSpPr>
            <p:cNvPr id="168" name="CustomShape 5"/>
            <p:cNvSpPr/>
            <p:nvPr/>
          </p:nvSpPr>
          <p:spPr>
            <a:xfrm>
              <a:off x="8775360" y="4151160"/>
              <a:ext cx="467640" cy="4676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10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4</a:t>
              </a:r>
              <a:endParaRPr lang="pt-BR" sz="1000" b="0" strike="noStrike" spc="-1">
                <a:latin typeface="Arial"/>
              </a:endParaRPr>
            </a:p>
          </p:txBody>
        </p:sp>
        <p:sp>
          <p:nvSpPr>
            <p:cNvPr id="169" name="CustomShape 6"/>
            <p:cNvSpPr/>
            <p:nvPr/>
          </p:nvSpPr>
          <p:spPr>
            <a:xfrm>
              <a:off x="5840640" y="4125600"/>
              <a:ext cx="467640" cy="4676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10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4</a:t>
              </a:r>
              <a:endParaRPr lang="pt-BR" sz="1000" b="0" strike="noStrike" spc="-1">
                <a:latin typeface="Arial"/>
              </a:endParaRPr>
            </a:p>
          </p:txBody>
        </p:sp>
        <p:sp>
          <p:nvSpPr>
            <p:cNvPr id="170" name="CustomShape 7"/>
            <p:cNvSpPr/>
            <p:nvPr/>
          </p:nvSpPr>
          <p:spPr>
            <a:xfrm>
              <a:off x="5167800" y="4131000"/>
              <a:ext cx="467640" cy="4676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10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4</a:t>
              </a:r>
              <a:endParaRPr lang="pt-BR" sz="1000" b="0" strike="noStrike" spc="-1">
                <a:latin typeface="Arial"/>
              </a:endParaRPr>
            </a:p>
          </p:txBody>
        </p:sp>
        <p:sp>
          <p:nvSpPr>
            <p:cNvPr id="171" name="CustomShape 8"/>
            <p:cNvSpPr/>
            <p:nvPr/>
          </p:nvSpPr>
          <p:spPr>
            <a:xfrm>
              <a:off x="4426200" y="4114440"/>
              <a:ext cx="467640" cy="4676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10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4</a:t>
              </a:r>
              <a:endParaRPr lang="pt-BR" sz="1000" b="0" strike="noStrike" spc="-1">
                <a:latin typeface="Arial"/>
              </a:endParaRPr>
            </a:p>
          </p:txBody>
        </p:sp>
        <p:sp>
          <p:nvSpPr>
            <p:cNvPr id="172" name="CustomShape 9"/>
            <p:cNvSpPr/>
            <p:nvPr/>
          </p:nvSpPr>
          <p:spPr>
            <a:xfrm>
              <a:off x="2100240" y="4122000"/>
              <a:ext cx="467640" cy="4676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10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4</a:t>
              </a:r>
              <a:endParaRPr lang="pt-BR" sz="1000" b="0" strike="noStrike" spc="-1">
                <a:latin typeface="Arial"/>
              </a:endParaRPr>
            </a:p>
          </p:txBody>
        </p:sp>
        <p:sp>
          <p:nvSpPr>
            <p:cNvPr id="173" name="CustomShape 10"/>
            <p:cNvSpPr/>
            <p:nvPr/>
          </p:nvSpPr>
          <p:spPr>
            <a:xfrm>
              <a:off x="2693520" y="4109400"/>
              <a:ext cx="467640" cy="4676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10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4</a:t>
              </a:r>
              <a:endParaRPr lang="pt-BR" sz="1000" b="0" strike="noStrike" spc="-1">
                <a:latin typeface="Arial"/>
              </a:endParaRPr>
            </a:p>
          </p:txBody>
        </p:sp>
        <p:sp>
          <p:nvSpPr>
            <p:cNvPr id="182" name="CustomShape 19"/>
            <p:cNvSpPr/>
            <p:nvPr/>
          </p:nvSpPr>
          <p:spPr>
            <a:xfrm rot="16200000">
              <a:off x="-417960" y="2761920"/>
              <a:ext cx="2159640" cy="32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solidFill>
                <a:schemeClr val="accent6">
                  <a:lumMod val="20000"/>
                  <a:lumOff val="80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lang="pt-BR" sz="1100" b="0" strike="noStrike" spc="-1">
                  <a:solidFill>
                    <a:srgbClr val="000000"/>
                  </a:solidFill>
                  <a:latin typeface="Times New Roman"/>
                  <a:ea typeface="Calibri"/>
                </a:rPr>
                <a:t>19/01/2022 até 21/01/2022.</a:t>
              </a:r>
              <a:endParaRPr lang="pt-BR" sz="1100" b="0" strike="noStrike" spc="-1">
                <a:latin typeface="Arial"/>
              </a:endParaRPr>
            </a:p>
          </p:txBody>
        </p:sp>
        <p:sp>
          <p:nvSpPr>
            <p:cNvPr id="183" name="CustomShape 20"/>
            <p:cNvSpPr/>
            <p:nvPr/>
          </p:nvSpPr>
          <p:spPr>
            <a:xfrm>
              <a:off x="383760" y="1302480"/>
              <a:ext cx="11419560" cy="586800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 w="381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CustomShape 21"/>
            <p:cNvSpPr/>
            <p:nvPr/>
          </p:nvSpPr>
          <p:spPr>
            <a:xfrm>
              <a:off x="4110480" y="257760"/>
              <a:ext cx="5400" cy="10994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dk1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" name="CustomShape 22"/>
            <p:cNvSpPr/>
            <p:nvPr/>
          </p:nvSpPr>
          <p:spPr>
            <a:xfrm>
              <a:off x="4114800" y="2115720"/>
              <a:ext cx="360" cy="18198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dk1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CustomShape 23"/>
            <p:cNvSpPr/>
            <p:nvPr/>
          </p:nvSpPr>
          <p:spPr>
            <a:xfrm>
              <a:off x="7538400" y="2076480"/>
              <a:ext cx="360" cy="18990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dk1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CustomShape 24"/>
            <p:cNvSpPr/>
            <p:nvPr/>
          </p:nvSpPr>
          <p:spPr>
            <a:xfrm>
              <a:off x="1339560" y="677880"/>
              <a:ext cx="1766160" cy="470520"/>
            </a:xfrm>
            <a:prstGeom prst="roundRect">
              <a:avLst>
                <a:gd name="adj" fmla="val 16667"/>
              </a:avLst>
            </a:prstGeom>
            <a:noFill/>
            <a:ln w="57240">
              <a:solidFill>
                <a:schemeClr val="dk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4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1º Período</a:t>
              </a:r>
              <a:endParaRPr lang="pt-BR" sz="1400" b="0" strike="noStrike" spc="-1">
                <a:latin typeface="Arial"/>
              </a:endParaRPr>
            </a:p>
          </p:txBody>
        </p:sp>
        <p:sp>
          <p:nvSpPr>
            <p:cNvPr id="188" name="CustomShape 25"/>
            <p:cNvSpPr/>
            <p:nvPr/>
          </p:nvSpPr>
          <p:spPr>
            <a:xfrm rot="10800000">
              <a:off x="618840" y="1812240"/>
              <a:ext cx="360" cy="539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57240">
              <a:solidFill>
                <a:schemeClr val="dk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9" name="CustomShape 26"/>
            <p:cNvSpPr/>
            <p:nvPr/>
          </p:nvSpPr>
          <p:spPr>
            <a:xfrm>
              <a:off x="7538400" y="230040"/>
              <a:ext cx="5400" cy="10994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38160">
              <a:solidFill>
                <a:schemeClr val="dk1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0" name="CustomShape 27"/>
            <p:cNvSpPr/>
            <p:nvPr/>
          </p:nvSpPr>
          <p:spPr>
            <a:xfrm rot="16200000">
              <a:off x="792000" y="2863080"/>
              <a:ext cx="1987200" cy="32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solidFill>
                <a:schemeClr val="accent6">
                  <a:lumMod val="20000"/>
                  <a:lumOff val="80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lang="pt-BR" sz="1100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14</a:t>
              </a: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/02/2022 até 18/02/2022.</a:t>
              </a:r>
              <a:endParaRPr lang="pt-BR" sz="1100" b="0" strike="noStrike" spc="-1" dirty="0">
                <a:latin typeface="Arial"/>
              </a:endParaRPr>
            </a:p>
          </p:txBody>
        </p:sp>
        <p:sp>
          <p:nvSpPr>
            <p:cNvPr id="191" name="CustomShape 28"/>
            <p:cNvSpPr/>
            <p:nvPr/>
          </p:nvSpPr>
          <p:spPr>
            <a:xfrm rot="16200000">
              <a:off x="1289160" y="2762280"/>
              <a:ext cx="2159640" cy="32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lang="pt-BR" sz="1100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21</a:t>
              </a: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/02/2022 até 23/02/2022.</a:t>
              </a:r>
              <a:endParaRPr lang="pt-BR" sz="1100" b="0" strike="noStrike" spc="-1" dirty="0">
                <a:latin typeface="Arial"/>
              </a:endParaRPr>
            </a:p>
          </p:txBody>
        </p:sp>
        <p:sp>
          <p:nvSpPr>
            <p:cNvPr id="192" name="CustomShape 29"/>
            <p:cNvSpPr/>
            <p:nvPr/>
          </p:nvSpPr>
          <p:spPr>
            <a:xfrm rot="16200000">
              <a:off x="8650080" y="2774160"/>
              <a:ext cx="2159640" cy="32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19/09/2022 até 22/09/2022.</a:t>
              </a:r>
              <a:endParaRPr lang="pt-BR" sz="1100" b="0" strike="noStrike" spc="-1" dirty="0">
                <a:latin typeface="Arial"/>
              </a:endParaRPr>
            </a:p>
          </p:txBody>
        </p:sp>
        <p:sp>
          <p:nvSpPr>
            <p:cNvPr id="193" name="CustomShape 30"/>
            <p:cNvSpPr/>
            <p:nvPr/>
          </p:nvSpPr>
          <p:spPr>
            <a:xfrm rot="16200000">
              <a:off x="3614400" y="2757240"/>
              <a:ext cx="2159640" cy="32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16/05/2022 até </a:t>
              </a:r>
              <a:r>
                <a:rPr lang="pt-BR" sz="1100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20</a:t>
              </a: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/05/2022.</a:t>
              </a:r>
              <a:endParaRPr lang="pt-BR" sz="1100" b="0" strike="noStrike" spc="-1" dirty="0">
                <a:latin typeface="Arial"/>
              </a:endParaRPr>
            </a:p>
          </p:txBody>
        </p:sp>
        <p:sp>
          <p:nvSpPr>
            <p:cNvPr id="194" name="CustomShape 31"/>
            <p:cNvSpPr/>
            <p:nvPr/>
          </p:nvSpPr>
          <p:spPr>
            <a:xfrm rot="16200000">
              <a:off x="4329000" y="2747880"/>
              <a:ext cx="2159640" cy="32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lang="pt-BR" sz="1100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23</a:t>
              </a: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/05/2022 até 26/05/2022.</a:t>
              </a:r>
              <a:endParaRPr lang="pt-BR" sz="1100" b="0" strike="noStrike" spc="-1" dirty="0">
                <a:latin typeface="Arial"/>
              </a:endParaRPr>
            </a:p>
          </p:txBody>
        </p:sp>
        <p:sp>
          <p:nvSpPr>
            <p:cNvPr id="195" name="CustomShape 32"/>
            <p:cNvSpPr/>
            <p:nvPr/>
          </p:nvSpPr>
          <p:spPr>
            <a:xfrm rot="16200000">
              <a:off x="5050800" y="2751120"/>
              <a:ext cx="2159640" cy="32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27/05/2022 até </a:t>
              </a:r>
              <a:r>
                <a:rPr lang="pt-BR" sz="1100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31</a:t>
              </a: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/05/2022.</a:t>
              </a:r>
              <a:endParaRPr lang="pt-BR" sz="1100" b="0" strike="noStrike" spc="-1" dirty="0">
                <a:latin typeface="Arial"/>
              </a:endParaRPr>
            </a:p>
          </p:txBody>
        </p:sp>
        <p:sp>
          <p:nvSpPr>
            <p:cNvPr id="196" name="CustomShape 33"/>
            <p:cNvSpPr/>
            <p:nvPr/>
          </p:nvSpPr>
          <p:spPr>
            <a:xfrm rot="16200000">
              <a:off x="5796360" y="2751480"/>
              <a:ext cx="2159640" cy="32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lang="pt-BR" sz="1100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01</a:t>
              </a: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/06/2022 até 29/06/2022.</a:t>
              </a:r>
              <a:endParaRPr lang="pt-BR" sz="1100" b="0" strike="noStrike" spc="-1" dirty="0">
                <a:latin typeface="Arial"/>
              </a:endParaRPr>
            </a:p>
          </p:txBody>
        </p:sp>
        <p:sp>
          <p:nvSpPr>
            <p:cNvPr id="197" name="CustomShape 34"/>
            <p:cNvSpPr/>
            <p:nvPr/>
          </p:nvSpPr>
          <p:spPr>
            <a:xfrm rot="16200000">
              <a:off x="9352800" y="2813040"/>
              <a:ext cx="2159640" cy="32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23/09/2022 até </a:t>
              </a:r>
              <a:r>
                <a:rPr lang="pt-BR" sz="1100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27</a:t>
              </a: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/09/2022.</a:t>
              </a:r>
              <a:endParaRPr lang="pt-BR" sz="1100" b="0" strike="noStrike" spc="-1" dirty="0">
                <a:latin typeface="Arial"/>
              </a:endParaRPr>
            </a:p>
          </p:txBody>
        </p:sp>
        <p:sp>
          <p:nvSpPr>
            <p:cNvPr id="198" name="CustomShape 35"/>
            <p:cNvSpPr/>
            <p:nvPr/>
          </p:nvSpPr>
          <p:spPr>
            <a:xfrm rot="16200000">
              <a:off x="7221960" y="2839320"/>
              <a:ext cx="2159640" cy="32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lang="pt-BR" sz="1100" b="0" strike="noStrike" spc="-1">
                  <a:solidFill>
                    <a:srgbClr val="000000"/>
                  </a:solidFill>
                  <a:latin typeface="Times New Roman"/>
                  <a:ea typeface="Calibri"/>
                </a:rPr>
                <a:t>02/08/2022 até 09/09/2022.</a:t>
              </a:r>
              <a:endParaRPr lang="pt-BR" sz="1100" b="0" strike="noStrike" spc="-1">
                <a:latin typeface="Arial"/>
              </a:endParaRPr>
            </a:p>
          </p:txBody>
        </p:sp>
        <p:sp>
          <p:nvSpPr>
            <p:cNvPr id="199" name="CustomShape 36"/>
            <p:cNvSpPr/>
            <p:nvPr/>
          </p:nvSpPr>
          <p:spPr>
            <a:xfrm rot="16200000">
              <a:off x="7941960" y="2785680"/>
              <a:ext cx="2159640" cy="32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12/09/2022 até 16/09/2022.</a:t>
              </a:r>
              <a:endParaRPr lang="pt-BR" sz="1100" b="0" strike="noStrike" spc="-1" dirty="0">
                <a:latin typeface="Arial"/>
              </a:endParaRPr>
            </a:p>
          </p:txBody>
        </p:sp>
        <p:sp>
          <p:nvSpPr>
            <p:cNvPr id="200" name="CustomShape 37"/>
            <p:cNvSpPr/>
            <p:nvPr/>
          </p:nvSpPr>
          <p:spPr>
            <a:xfrm rot="16200000">
              <a:off x="10119600" y="2817720"/>
              <a:ext cx="2159640" cy="32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lang="pt-BR" sz="1100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29</a:t>
              </a: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/09/2022 até 19/12/2022.</a:t>
              </a:r>
              <a:endParaRPr lang="pt-BR" sz="1100" b="0" strike="noStrike" spc="-1" dirty="0">
                <a:latin typeface="Arial"/>
              </a:endParaRPr>
            </a:p>
          </p:txBody>
        </p:sp>
        <p:sp>
          <p:nvSpPr>
            <p:cNvPr id="201" name="CustomShape 38"/>
            <p:cNvSpPr/>
            <p:nvPr/>
          </p:nvSpPr>
          <p:spPr>
            <a:xfrm>
              <a:off x="4480920" y="4172760"/>
              <a:ext cx="359640" cy="35964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7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2.1</a:t>
              </a:r>
              <a:endParaRPr lang="pt-BR" sz="700" b="0" strike="noStrike" spc="-1">
                <a:latin typeface="Arial"/>
              </a:endParaRPr>
            </a:p>
          </p:txBody>
        </p:sp>
        <p:sp>
          <p:nvSpPr>
            <p:cNvPr id="202" name="CustomShape 39"/>
            <p:cNvSpPr/>
            <p:nvPr/>
          </p:nvSpPr>
          <p:spPr>
            <a:xfrm>
              <a:off x="2157480" y="4170600"/>
              <a:ext cx="359640" cy="35964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700" b="0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2.2</a:t>
              </a:r>
              <a:endParaRPr lang="pt-BR" sz="700" b="0" strike="noStrike" spc="-1">
                <a:latin typeface="Arial"/>
              </a:endParaRPr>
            </a:p>
          </p:txBody>
        </p:sp>
        <p:sp>
          <p:nvSpPr>
            <p:cNvPr id="203" name="CustomShape 40"/>
            <p:cNvSpPr/>
            <p:nvPr/>
          </p:nvSpPr>
          <p:spPr>
            <a:xfrm>
              <a:off x="5220360" y="4179600"/>
              <a:ext cx="359640" cy="35964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7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2.</a:t>
              </a:r>
              <a:r>
                <a:rPr lang="pt-BR" sz="700" b="0" strike="noStrike" spc="-1">
                  <a:solidFill>
                    <a:srgbClr val="FFFFFF"/>
                  </a:solidFill>
                  <a:latin typeface="Arial"/>
                  <a:ea typeface="Calibri"/>
                </a:rPr>
                <a:t>2</a:t>
              </a:r>
              <a:endParaRPr lang="pt-BR" sz="700" b="0" strike="noStrike" spc="-1">
                <a:latin typeface="Arial"/>
              </a:endParaRPr>
            </a:p>
          </p:txBody>
        </p:sp>
        <p:sp>
          <p:nvSpPr>
            <p:cNvPr id="204" name="CustomShape 41"/>
            <p:cNvSpPr/>
            <p:nvPr/>
          </p:nvSpPr>
          <p:spPr>
            <a:xfrm>
              <a:off x="2752200" y="4160160"/>
              <a:ext cx="359640" cy="3596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7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2.3</a:t>
              </a:r>
              <a:endParaRPr lang="pt-BR" sz="700" b="0" strike="noStrike" spc="-1">
                <a:latin typeface="Arial"/>
              </a:endParaRPr>
            </a:p>
          </p:txBody>
        </p:sp>
        <p:sp>
          <p:nvSpPr>
            <p:cNvPr id="205" name="CustomShape 42"/>
            <p:cNvSpPr/>
            <p:nvPr/>
          </p:nvSpPr>
          <p:spPr>
            <a:xfrm>
              <a:off x="5893920" y="4179600"/>
              <a:ext cx="359640" cy="3596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7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2.3</a:t>
              </a:r>
              <a:endParaRPr lang="pt-BR" sz="700" b="0" strike="noStrike" spc="-1">
                <a:latin typeface="Arial"/>
              </a:endParaRPr>
            </a:p>
          </p:txBody>
        </p:sp>
        <p:sp>
          <p:nvSpPr>
            <p:cNvPr id="206" name="CustomShape 43"/>
            <p:cNvSpPr/>
            <p:nvPr/>
          </p:nvSpPr>
          <p:spPr>
            <a:xfrm rot="10800000">
              <a:off x="1761840" y="1789200"/>
              <a:ext cx="360" cy="539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57240">
              <a:solidFill>
                <a:schemeClr val="dk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7" name="CustomShape 44"/>
            <p:cNvSpPr/>
            <p:nvPr/>
          </p:nvSpPr>
          <p:spPr>
            <a:xfrm rot="10800000">
              <a:off x="2336400" y="1810080"/>
              <a:ext cx="360" cy="539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57240">
              <a:solidFill>
                <a:schemeClr val="dk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8" name="CustomShape 45"/>
            <p:cNvSpPr/>
            <p:nvPr/>
          </p:nvSpPr>
          <p:spPr>
            <a:xfrm rot="10800000">
              <a:off x="9694800" y="1826280"/>
              <a:ext cx="360" cy="539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57240">
              <a:solidFill>
                <a:schemeClr val="dk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" name="CustomShape 46"/>
            <p:cNvSpPr/>
            <p:nvPr/>
          </p:nvSpPr>
          <p:spPr>
            <a:xfrm rot="10800000">
              <a:off x="4642920" y="1812240"/>
              <a:ext cx="360" cy="539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57240">
              <a:solidFill>
                <a:schemeClr val="dk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0" name="CustomShape 47"/>
            <p:cNvSpPr/>
            <p:nvPr/>
          </p:nvSpPr>
          <p:spPr>
            <a:xfrm rot="10800000">
              <a:off x="5375160" y="1789200"/>
              <a:ext cx="360" cy="539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57240">
              <a:solidFill>
                <a:schemeClr val="dk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1" name="CustomShape 48"/>
            <p:cNvSpPr/>
            <p:nvPr/>
          </p:nvSpPr>
          <p:spPr>
            <a:xfrm rot="10800000">
              <a:off x="6093360" y="1812240"/>
              <a:ext cx="360" cy="539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57240">
              <a:solidFill>
                <a:schemeClr val="dk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2" name="CustomShape 49"/>
            <p:cNvSpPr/>
            <p:nvPr/>
          </p:nvSpPr>
          <p:spPr>
            <a:xfrm rot="10800000">
              <a:off x="6841440" y="1812240"/>
              <a:ext cx="360" cy="539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57240">
              <a:solidFill>
                <a:schemeClr val="dk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3" name="CustomShape 50"/>
            <p:cNvSpPr/>
            <p:nvPr/>
          </p:nvSpPr>
          <p:spPr>
            <a:xfrm rot="10800000">
              <a:off x="10409760" y="1812240"/>
              <a:ext cx="360" cy="539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57240">
              <a:solidFill>
                <a:schemeClr val="dk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4" name="CustomShape 51"/>
            <p:cNvSpPr/>
            <p:nvPr/>
          </p:nvSpPr>
          <p:spPr>
            <a:xfrm rot="10800000">
              <a:off x="8993520" y="1812240"/>
              <a:ext cx="360" cy="539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57240">
              <a:solidFill>
                <a:schemeClr val="dk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5" name="CustomShape 52"/>
            <p:cNvSpPr/>
            <p:nvPr/>
          </p:nvSpPr>
          <p:spPr>
            <a:xfrm rot="10800000">
              <a:off x="8269200" y="1846440"/>
              <a:ext cx="360" cy="539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57240">
              <a:solidFill>
                <a:schemeClr val="dk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6" name="CustomShape 53"/>
            <p:cNvSpPr/>
            <p:nvPr/>
          </p:nvSpPr>
          <p:spPr>
            <a:xfrm rot="10800000">
              <a:off x="11155320" y="1818720"/>
              <a:ext cx="360" cy="539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57240">
              <a:solidFill>
                <a:schemeClr val="dk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CustomShape 54"/>
            <p:cNvSpPr/>
            <p:nvPr/>
          </p:nvSpPr>
          <p:spPr>
            <a:xfrm>
              <a:off x="8830440" y="4195440"/>
              <a:ext cx="359640" cy="35964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7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2.1</a:t>
              </a:r>
              <a:endParaRPr lang="pt-BR" sz="700" b="0" strike="noStrike" spc="-1">
                <a:latin typeface="Arial"/>
              </a:endParaRPr>
            </a:p>
          </p:txBody>
        </p:sp>
        <p:sp>
          <p:nvSpPr>
            <p:cNvPr id="218" name="CustomShape 55"/>
            <p:cNvSpPr/>
            <p:nvPr/>
          </p:nvSpPr>
          <p:spPr>
            <a:xfrm>
              <a:off x="9530280" y="4195080"/>
              <a:ext cx="359640" cy="35964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7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2.</a:t>
              </a:r>
              <a:r>
                <a:rPr lang="pt-BR" sz="700" b="0" strike="noStrike" spc="-1">
                  <a:solidFill>
                    <a:srgbClr val="FFFFFF"/>
                  </a:solidFill>
                  <a:latin typeface="Arial"/>
                  <a:ea typeface="Calibri"/>
                </a:rPr>
                <a:t>2</a:t>
              </a:r>
              <a:endParaRPr lang="pt-BR" sz="700" b="0" strike="noStrike" spc="-1">
                <a:latin typeface="Arial"/>
              </a:endParaRPr>
            </a:p>
          </p:txBody>
        </p:sp>
        <p:sp>
          <p:nvSpPr>
            <p:cNvPr id="219" name="CustomShape 56"/>
            <p:cNvSpPr/>
            <p:nvPr/>
          </p:nvSpPr>
          <p:spPr>
            <a:xfrm>
              <a:off x="10239120" y="4210560"/>
              <a:ext cx="359640" cy="35964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7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2.3</a:t>
              </a:r>
              <a:endParaRPr lang="pt-BR" sz="700" b="0" strike="noStrike" spc="-1">
                <a:latin typeface="Arial"/>
              </a:endParaRPr>
            </a:p>
          </p:txBody>
        </p:sp>
        <p:grpSp>
          <p:nvGrpSpPr>
            <p:cNvPr id="220" name="Group 57"/>
            <p:cNvGrpSpPr/>
            <p:nvPr/>
          </p:nvGrpSpPr>
          <p:grpSpPr>
            <a:xfrm>
              <a:off x="10207440" y="4692600"/>
              <a:ext cx="407520" cy="232920"/>
              <a:chOff x="10207440" y="4692600"/>
              <a:chExt cx="407520" cy="232920"/>
            </a:xfrm>
          </p:grpSpPr>
          <p:sp>
            <p:nvSpPr>
              <p:cNvPr id="221" name="CustomShape 58"/>
              <p:cNvSpPr/>
              <p:nvPr/>
            </p:nvSpPr>
            <p:spPr>
              <a:xfrm>
                <a:off x="10207440" y="4692600"/>
                <a:ext cx="407520" cy="35640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22" name="CustomShape 59"/>
              <p:cNvSpPr/>
              <p:nvPr/>
            </p:nvSpPr>
            <p:spPr>
              <a:xfrm>
                <a:off x="10207440" y="4784760"/>
                <a:ext cx="407520" cy="3564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23" name="CustomShape 60"/>
              <p:cNvSpPr/>
              <p:nvPr/>
            </p:nvSpPr>
            <p:spPr>
              <a:xfrm>
                <a:off x="10207440" y="4889880"/>
                <a:ext cx="407520" cy="35640"/>
              </a:xfrm>
              <a:prstGeom prst="rect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grpSp>
          <p:nvGrpSpPr>
            <p:cNvPr id="224" name="Group 61"/>
            <p:cNvGrpSpPr/>
            <p:nvPr/>
          </p:nvGrpSpPr>
          <p:grpSpPr>
            <a:xfrm>
              <a:off x="5881680" y="4654800"/>
              <a:ext cx="408960" cy="124560"/>
              <a:chOff x="5881680" y="4654800"/>
              <a:chExt cx="408960" cy="124560"/>
            </a:xfrm>
          </p:grpSpPr>
          <p:sp>
            <p:nvSpPr>
              <p:cNvPr id="225" name="CustomShape 62"/>
              <p:cNvSpPr/>
              <p:nvPr/>
            </p:nvSpPr>
            <p:spPr>
              <a:xfrm>
                <a:off x="5881680" y="4654800"/>
                <a:ext cx="407520" cy="35640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26" name="CustomShape 63"/>
              <p:cNvSpPr/>
              <p:nvPr/>
            </p:nvSpPr>
            <p:spPr>
              <a:xfrm>
                <a:off x="5883120" y="4743720"/>
                <a:ext cx="407520" cy="35640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</p:grpSp>
        <p:sp>
          <p:nvSpPr>
            <p:cNvPr id="227" name="CustomShape 64"/>
            <p:cNvSpPr/>
            <p:nvPr/>
          </p:nvSpPr>
          <p:spPr>
            <a:xfrm>
              <a:off x="2729160" y="4627440"/>
              <a:ext cx="407520" cy="3564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28" name="CustomShape 65"/>
            <p:cNvSpPr/>
            <p:nvPr/>
          </p:nvSpPr>
          <p:spPr>
            <a:xfrm>
              <a:off x="4898160" y="677880"/>
              <a:ext cx="1766160" cy="470520"/>
            </a:xfrm>
            <a:prstGeom prst="roundRect">
              <a:avLst>
                <a:gd name="adj" fmla="val 16667"/>
              </a:avLst>
            </a:prstGeom>
            <a:noFill/>
            <a:ln w="57240">
              <a:solidFill>
                <a:schemeClr val="dk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4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2º Período</a:t>
              </a:r>
              <a:endParaRPr lang="pt-BR" sz="1400" b="0" strike="noStrike" spc="-1">
                <a:latin typeface="Arial"/>
              </a:endParaRPr>
            </a:p>
          </p:txBody>
        </p:sp>
        <p:sp>
          <p:nvSpPr>
            <p:cNvPr id="229" name="CustomShape 66"/>
            <p:cNvSpPr/>
            <p:nvPr/>
          </p:nvSpPr>
          <p:spPr>
            <a:xfrm>
              <a:off x="8453880" y="677880"/>
              <a:ext cx="1766160" cy="470520"/>
            </a:xfrm>
            <a:prstGeom prst="roundRect">
              <a:avLst>
                <a:gd name="adj" fmla="val 16667"/>
              </a:avLst>
            </a:prstGeom>
            <a:noFill/>
            <a:ln w="57240">
              <a:solidFill>
                <a:schemeClr val="dk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pt-BR" sz="14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3º Período</a:t>
              </a:r>
              <a:endParaRPr lang="pt-BR" sz="1400" b="0" strike="noStrike" spc="-1">
                <a:latin typeface="Arial"/>
              </a:endParaRPr>
            </a:p>
          </p:txBody>
        </p:sp>
        <p:sp>
          <p:nvSpPr>
            <p:cNvPr id="230" name="CustomShape 67"/>
            <p:cNvSpPr/>
            <p:nvPr/>
          </p:nvSpPr>
          <p:spPr>
            <a:xfrm>
              <a:off x="1554480" y="4179960"/>
              <a:ext cx="359640" cy="35964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7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2.1</a:t>
              </a:r>
              <a:endParaRPr lang="pt-BR" sz="700" b="0" strike="noStrike" spc="-1">
                <a:latin typeface="Arial"/>
              </a:endParaRPr>
            </a:p>
          </p:txBody>
        </p:sp>
        <p:sp>
          <p:nvSpPr>
            <p:cNvPr id="231" name="CustomShape 68"/>
            <p:cNvSpPr/>
            <p:nvPr/>
          </p:nvSpPr>
          <p:spPr>
            <a:xfrm rot="16200000">
              <a:off x="2513700" y="2781900"/>
              <a:ext cx="2152080" cy="32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lang="pt-BR" sz="1100" b="0" strike="noStrike" spc="-1">
                  <a:solidFill>
                    <a:srgbClr val="000000"/>
                  </a:solidFill>
                  <a:latin typeface="Times New Roman"/>
                  <a:ea typeface="Calibri"/>
                </a:rPr>
                <a:t>03/03/2022 até 06/05/2022.</a:t>
              </a:r>
              <a:endParaRPr lang="pt-BR" sz="1100" b="0" strike="noStrike" spc="-1">
                <a:latin typeface="Arial"/>
              </a:endParaRPr>
            </a:p>
          </p:txBody>
        </p:sp>
        <p:sp>
          <p:nvSpPr>
            <p:cNvPr id="232" name="CustomShape 69"/>
            <p:cNvSpPr/>
            <p:nvPr/>
          </p:nvSpPr>
          <p:spPr>
            <a:xfrm rot="10800000">
              <a:off x="3564000" y="1810080"/>
              <a:ext cx="360" cy="539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57240">
              <a:solidFill>
                <a:schemeClr val="dk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" name="CustomShape 70"/>
            <p:cNvSpPr/>
            <p:nvPr/>
          </p:nvSpPr>
          <p:spPr>
            <a:xfrm rot="16200000">
              <a:off x="1881720" y="2766960"/>
              <a:ext cx="2159640" cy="32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24//02/2022 até 25/02/2022.</a:t>
              </a:r>
              <a:endParaRPr lang="pt-BR" sz="1100" b="0" strike="noStrike" spc="-1" dirty="0">
                <a:latin typeface="Arial"/>
              </a:endParaRPr>
            </a:p>
          </p:txBody>
        </p:sp>
        <p:sp>
          <p:nvSpPr>
            <p:cNvPr id="234" name="CustomShape 71"/>
            <p:cNvSpPr/>
            <p:nvPr/>
          </p:nvSpPr>
          <p:spPr>
            <a:xfrm rot="10800000">
              <a:off x="2940120" y="1822680"/>
              <a:ext cx="360" cy="539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57240">
              <a:solidFill>
                <a:schemeClr val="dk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" name="CustomShape 72"/>
            <p:cNvSpPr/>
            <p:nvPr/>
          </p:nvSpPr>
          <p:spPr>
            <a:xfrm>
              <a:off x="10909440" y="4122000"/>
              <a:ext cx="467640" cy="4676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10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1</a:t>
              </a:r>
              <a:endParaRPr lang="pt-BR" sz="1000" b="0" strike="noStrike" spc="-1">
                <a:latin typeface="Arial"/>
              </a:endParaRPr>
            </a:p>
          </p:txBody>
        </p:sp>
        <p:sp>
          <p:nvSpPr>
            <p:cNvPr id="236" name="CustomShape 73"/>
            <p:cNvSpPr/>
            <p:nvPr/>
          </p:nvSpPr>
          <p:spPr>
            <a:xfrm>
              <a:off x="8055720" y="4149720"/>
              <a:ext cx="467640" cy="4676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10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1</a:t>
              </a:r>
              <a:endParaRPr lang="pt-BR" sz="1000" b="0" strike="noStrike" spc="-1">
                <a:latin typeface="Arial"/>
              </a:endParaRPr>
            </a:p>
          </p:txBody>
        </p:sp>
        <p:sp>
          <p:nvSpPr>
            <p:cNvPr id="237" name="CustomShape 74"/>
            <p:cNvSpPr/>
            <p:nvPr/>
          </p:nvSpPr>
          <p:spPr>
            <a:xfrm>
              <a:off x="6609600" y="4131720"/>
              <a:ext cx="467640" cy="4676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10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1</a:t>
              </a:r>
              <a:endParaRPr lang="pt-BR" sz="1000" b="0" strike="noStrike" spc="-1">
                <a:latin typeface="Arial"/>
              </a:endParaRPr>
            </a:p>
          </p:txBody>
        </p:sp>
        <p:sp>
          <p:nvSpPr>
            <p:cNvPr id="238" name="CustomShape 75"/>
            <p:cNvSpPr/>
            <p:nvPr/>
          </p:nvSpPr>
          <p:spPr>
            <a:xfrm>
              <a:off x="3330360" y="4096080"/>
              <a:ext cx="467640" cy="4676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10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1</a:t>
              </a:r>
              <a:endParaRPr lang="pt-BR" sz="1000" b="0" strike="noStrike" spc="-1">
                <a:latin typeface="Arial"/>
              </a:endParaRPr>
            </a:p>
          </p:txBody>
        </p:sp>
        <p:sp>
          <p:nvSpPr>
            <p:cNvPr id="239" name="CustomShape 76"/>
            <p:cNvSpPr/>
            <p:nvPr/>
          </p:nvSpPr>
          <p:spPr>
            <a:xfrm>
              <a:off x="952560" y="4103280"/>
              <a:ext cx="467640" cy="46764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  <p:txBody>
            <a:bodyPr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799"/>
                </a:spcAft>
              </a:pPr>
              <a:r>
                <a:rPr lang="pt-BR" sz="1000" b="1" strike="noStrike" spc="-1">
                  <a:solidFill>
                    <a:srgbClr val="FFFFFF"/>
                  </a:solidFill>
                  <a:latin typeface="Calibri"/>
                  <a:ea typeface="Calibri"/>
                </a:rPr>
                <a:t>1</a:t>
              </a:r>
              <a:endParaRPr lang="pt-BR" sz="1000" b="0" strike="noStrike" spc="-1">
                <a:latin typeface="Arial"/>
              </a:endParaRPr>
            </a:p>
          </p:txBody>
        </p:sp>
        <p:sp>
          <p:nvSpPr>
            <p:cNvPr id="240" name="CustomShape 77"/>
            <p:cNvSpPr/>
            <p:nvPr/>
          </p:nvSpPr>
          <p:spPr>
            <a:xfrm>
              <a:off x="411840" y="4105440"/>
              <a:ext cx="467640" cy="46764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  <a:rou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/>
          </p:style>
        </p:sp>
        <p:sp>
          <p:nvSpPr>
            <p:cNvPr id="241" name="CustomShape 78"/>
            <p:cNvSpPr/>
            <p:nvPr/>
          </p:nvSpPr>
          <p:spPr>
            <a:xfrm rot="10800000">
              <a:off x="1204560" y="1818720"/>
              <a:ext cx="360" cy="53964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57240">
              <a:solidFill>
                <a:schemeClr val="dk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42" name="Group 79"/>
          <p:cNvGrpSpPr/>
          <p:nvPr/>
        </p:nvGrpSpPr>
        <p:grpSpPr>
          <a:xfrm>
            <a:off x="307800" y="4852800"/>
            <a:ext cx="6399360" cy="1881000"/>
            <a:chOff x="307800" y="4852800"/>
            <a:chExt cx="6399360" cy="1881000"/>
          </a:xfrm>
        </p:grpSpPr>
        <p:sp>
          <p:nvSpPr>
            <p:cNvPr id="243" name="CustomShape 80"/>
            <p:cNvSpPr/>
            <p:nvPr/>
          </p:nvSpPr>
          <p:spPr>
            <a:xfrm>
              <a:off x="307800" y="4852800"/>
              <a:ext cx="6169320" cy="1881000"/>
            </a:xfrm>
            <a:prstGeom prst="rect">
              <a:avLst/>
            </a:prstGeom>
            <a:noFill/>
            <a:ln w="57240">
              <a:solidFill>
                <a:schemeClr val="dk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244" name="Group 81"/>
            <p:cNvGrpSpPr/>
            <p:nvPr/>
          </p:nvGrpSpPr>
          <p:grpSpPr>
            <a:xfrm>
              <a:off x="2340720" y="5564880"/>
              <a:ext cx="1897200" cy="491545"/>
              <a:chOff x="2340720" y="5564880"/>
              <a:chExt cx="1897200" cy="491545"/>
            </a:xfrm>
          </p:grpSpPr>
          <p:grpSp>
            <p:nvGrpSpPr>
              <p:cNvPr id="245" name="Group 82"/>
              <p:cNvGrpSpPr/>
              <p:nvPr/>
            </p:nvGrpSpPr>
            <p:grpSpPr>
              <a:xfrm>
                <a:off x="2340720" y="5564880"/>
                <a:ext cx="467640" cy="467640"/>
                <a:chOff x="2340720" y="5564880"/>
                <a:chExt cx="467640" cy="467640"/>
              </a:xfrm>
            </p:grpSpPr>
            <p:sp>
              <p:nvSpPr>
                <p:cNvPr id="246" name="CustomShape 83"/>
                <p:cNvSpPr/>
                <p:nvPr/>
              </p:nvSpPr>
              <p:spPr>
                <a:xfrm>
                  <a:off x="2340720" y="5564880"/>
                  <a:ext cx="467640" cy="4676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  <a:rou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/>
              </p:style>
              <p:txBody>
                <a:bodyPr anchor="ctr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lang="pt-BR" sz="1000" b="1" strike="noStrike" spc="-1">
                      <a:solidFill>
                        <a:srgbClr val="FFFFFF"/>
                      </a:solidFill>
                      <a:latin typeface="Calibri"/>
                      <a:ea typeface="Calibri"/>
                    </a:rPr>
                    <a:t>4</a:t>
                  </a:r>
                  <a:endParaRPr lang="pt-BR" sz="1000" b="0" strike="noStrike" spc="-1">
                    <a:latin typeface="Arial"/>
                  </a:endParaRPr>
                </a:p>
              </p:txBody>
            </p:sp>
            <p:sp>
              <p:nvSpPr>
                <p:cNvPr id="247" name="CustomShape 84"/>
                <p:cNvSpPr/>
                <p:nvPr/>
              </p:nvSpPr>
              <p:spPr>
                <a:xfrm>
                  <a:off x="2393280" y="5625720"/>
                  <a:ext cx="359640" cy="3596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/>
              </p:style>
              <p:txBody>
                <a:bodyPr anchor="ctr"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lang="pt-BR" sz="1000" b="1" strike="noStrike" spc="-1">
                      <a:solidFill>
                        <a:srgbClr val="FFFFFF"/>
                      </a:solidFill>
                      <a:latin typeface="Calibri"/>
                      <a:ea typeface="Calibri"/>
                    </a:rPr>
                    <a:t>2</a:t>
                  </a:r>
                  <a:endParaRPr lang="pt-BR" sz="1000" b="0" strike="noStrike" spc="-1">
                    <a:latin typeface="Arial"/>
                  </a:endParaRPr>
                </a:p>
              </p:txBody>
            </p:sp>
          </p:grpSp>
          <p:sp>
            <p:nvSpPr>
              <p:cNvPr id="248" name="CustomShape 85"/>
              <p:cNvSpPr/>
              <p:nvPr/>
            </p:nvSpPr>
            <p:spPr>
              <a:xfrm>
                <a:off x="2860200" y="5594760"/>
                <a:ext cx="1377720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pt-BR" sz="1200" b="1" strike="noStrike" spc="-1" dirty="0">
                    <a:solidFill>
                      <a:srgbClr val="000000"/>
                    </a:solidFill>
                    <a:latin typeface="Calibri"/>
                    <a:ea typeface="Calibri"/>
                  </a:rPr>
                  <a:t>Recomposição da aprendizagens</a:t>
                </a:r>
                <a:endParaRPr lang="pt-BR" sz="1200" b="0" strike="noStrike" spc="-1" dirty="0">
                  <a:latin typeface="Arial"/>
                </a:endParaRPr>
              </a:p>
            </p:txBody>
          </p:sp>
        </p:grpSp>
        <p:grpSp>
          <p:nvGrpSpPr>
            <p:cNvPr id="249" name="Group 86"/>
            <p:cNvGrpSpPr/>
            <p:nvPr/>
          </p:nvGrpSpPr>
          <p:grpSpPr>
            <a:xfrm>
              <a:off x="4929840" y="5562000"/>
              <a:ext cx="1411920" cy="467640"/>
              <a:chOff x="4929840" y="5562000"/>
              <a:chExt cx="1411920" cy="467640"/>
            </a:xfrm>
          </p:grpSpPr>
          <p:grpSp>
            <p:nvGrpSpPr>
              <p:cNvPr id="250" name="Group 87"/>
              <p:cNvGrpSpPr/>
              <p:nvPr/>
            </p:nvGrpSpPr>
            <p:grpSpPr>
              <a:xfrm>
                <a:off x="4929840" y="5562000"/>
                <a:ext cx="467640" cy="467640"/>
                <a:chOff x="4929840" y="5562000"/>
                <a:chExt cx="467640" cy="467640"/>
              </a:xfrm>
            </p:grpSpPr>
            <p:sp>
              <p:nvSpPr>
                <p:cNvPr id="251" name="CustomShape 88"/>
                <p:cNvSpPr/>
                <p:nvPr/>
              </p:nvSpPr>
              <p:spPr>
                <a:xfrm>
                  <a:off x="4929840" y="5562000"/>
                  <a:ext cx="467640" cy="4676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  <a:rou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/>
              </p:style>
            </p:sp>
            <p:sp>
              <p:nvSpPr>
                <p:cNvPr id="252" name="CustomShape 89"/>
                <p:cNvSpPr/>
                <p:nvPr/>
              </p:nvSpPr>
              <p:spPr>
                <a:xfrm>
                  <a:off x="4989600" y="5614920"/>
                  <a:ext cx="359640" cy="35964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/>
              </p:style>
              <p:txBody>
                <a:bodyPr anchor="ctr"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lang="pt-BR" sz="700" b="0" strike="noStrike" spc="-1">
                      <a:solidFill>
                        <a:srgbClr val="FFFFFF"/>
                      </a:solidFill>
                      <a:latin typeface="Calibri"/>
                      <a:ea typeface="Calibri"/>
                    </a:rPr>
                    <a:t>2.2</a:t>
                  </a:r>
                  <a:endParaRPr lang="pt-BR" sz="700" b="0" strike="noStrike" spc="-1">
                    <a:latin typeface="Arial"/>
                  </a:endParaRPr>
                </a:p>
              </p:txBody>
            </p:sp>
          </p:grpSp>
          <p:sp>
            <p:nvSpPr>
              <p:cNvPr id="253" name="CustomShape 90"/>
              <p:cNvSpPr/>
              <p:nvPr/>
            </p:nvSpPr>
            <p:spPr>
              <a:xfrm>
                <a:off x="5409720" y="5633280"/>
                <a:ext cx="932040" cy="274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pt-BR" sz="1200" b="1" strike="noStrike" spc="-1">
                    <a:solidFill>
                      <a:srgbClr val="000000"/>
                    </a:solidFill>
                    <a:latin typeface="Calibri"/>
                    <a:ea typeface="Calibri"/>
                  </a:rPr>
                  <a:t>Diagnose</a:t>
                </a:r>
                <a:endParaRPr lang="pt-BR" sz="1200" b="0" strike="noStrike" spc="-1">
                  <a:latin typeface="Arial"/>
                </a:endParaRPr>
              </a:p>
            </p:txBody>
          </p:sp>
        </p:grpSp>
        <p:grpSp>
          <p:nvGrpSpPr>
            <p:cNvPr id="254" name="Group 91"/>
            <p:cNvGrpSpPr/>
            <p:nvPr/>
          </p:nvGrpSpPr>
          <p:grpSpPr>
            <a:xfrm>
              <a:off x="4928400" y="6101640"/>
              <a:ext cx="1778760" cy="543600"/>
              <a:chOff x="4928400" y="6101640"/>
              <a:chExt cx="1778760" cy="543600"/>
            </a:xfrm>
          </p:grpSpPr>
          <p:grpSp>
            <p:nvGrpSpPr>
              <p:cNvPr id="255" name="Group 92"/>
              <p:cNvGrpSpPr/>
              <p:nvPr/>
            </p:nvGrpSpPr>
            <p:grpSpPr>
              <a:xfrm>
                <a:off x="4928400" y="6101640"/>
                <a:ext cx="467640" cy="467640"/>
                <a:chOff x="4928400" y="6101640"/>
                <a:chExt cx="467640" cy="467640"/>
              </a:xfrm>
            </p:grpSpPr>
            <p:sp>
              <p:nvSpPr>
                <p:cNvPr id="256" name="CustomShape 93"/>
                <p:cNvSpPr/>
                <p:nvPr/>
              </p:nvSpPr>
              <p:spPr>
                <a:xfrm>
                  <a:off x="4928400" y="6101640"/>
                  <a:ext cx="467640" cy="4676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  <a:rou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/>
              </p:style>
              <p:txBody>
                <a:bodyPr anchor="ctr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lang="pt-BR" sz="1000" b="1" strike="noStrike" spc="-1">
                      <a:solidFill>
                        <a:srgbClr val="FFFFFF"/>
                      </a:solidFill>
                      <a:latin typeface="Calibri"/>
                      <a:ea typeface="Calibri"/>
                    </a:rPr>
                    <a:t>4</a:t>
                  </a:r>
                  <a:endParaRPr lang="pt-BR" sz="1000" b="0" strike="noStrike" spc="-1">
                    <a:latin typeface="Arial"/>
                  </a:endParaRPr>
                </a:p>
              </p:txBody>
            </p:sp>
            <p:sp>
              <p:nvSpPr>
                <p:cNvPr id="257" name="CustomShape 94"/>
                <p:cNvSpPr/>
                <p:nvPr/>
              </p:nvSpPr>
              <p:spPr>
                <a:xfrm>
                  <a:off x="4978800" y="6162480"/>
                  <a:ext cx="359640" cy="35964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/>
              </p:style>
              <p:txBody>
                <a:bodyPr anchor="ctr"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lang="pt-BR" sz="700" b="1" strike="noStrike" spc="-1">
                      <a:solidFill>
                        <a:srgbClr val="FFFFFF"/>
                      </a:solidFill>
                      <a:latin typeface="Calibri"/>
                      <a:ea typeface="Calibri"/>
                    </a:rPr>
                    <a:t>2.3</a:t>
                  </a:r>
                  <a:endParaRPr lang="pt-BR" sz="700" b="0" strike="noStrike" spc="-1">
                    <a:latin typeface="Arial"/>
                  </a:endParaRPr>
                </a:p>
              </p:txBody>
            </p:sp>
          </p:grpSp>
          <p:sp>
            <p:nvSpPr>
              <p:cNvPr id="258" name="CustomShape 95"/>
              <p:cNvSpPr/>
              <p:nvPr/>
            </p:nvSpPr>
            <p:spPr>
              <a:xfrm>
                <a:off x="5392800" y="6188400"/>
                <a:ext cx="1314360" cy="4568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pt-BR" sz="1200" b="1" strike="noStrike" spc="-1">
                    <a:solidFill>
                      <a:srgbClr val="000000"/>
                    </a:solidFill>
                    <a:latin typeface="Calibri"/>
                    <a:ea typeface="Calibri"/>
                  </a:rPr>
                  <a:t>Nivelamento/</a:t>
                </a:r>
                <a:endParaRPr lang="pt-BR" sz="1200" b="0" strike="noStrike" spc="-1"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pt-BR" sz="1200" b="1" strike="noStrike" spc="-1">
                    <a:solidFill>
                      <a:srgbClr val="000000"/>
                    </a:solidFill>
                    <a:latin typeface="Calibri"/>
                    <a:ea typeface="Arial"/>
                  </a:rPr>
                  <a:t>Ampliação</a:t>
                </a:r>
                <a:endParaRPr lang="pt-BR" sz="1200" b="0" strike="noStrike" spc="-1">
                  <a:latin typeface="Arial"/>
                </a:endParaRPr>
              </a:p>
            </p:txBody>
          </p:sp>
        </p:grpSp>
        <p:grpSp>
          <p:nvGrpSpPr>
            <p:cNvPr id="259" name="Group 96"/>
            <p:cNvGrpSpPr/>
            <p:nvPr/>
          </p:nvGrpSpPr>
          <p:grpSpPr>
            <a:xfrm>
              <a:off x="383760" y="5571720"/>
              <a:ext cx="1883520" cy="467640"/>
              <a:chOff x="383760" y="5571720"/>
              <a:chExt cx="1883520" cy="467640"/>
            </a:xfrm>
          </p:grpSpPr>
          <p:sp>
            <p:nvSpPr>
              <p:cNvPr id="260" name="CustomShape 97"/>
              <p:cNvSpPr/>
              <p:nvPr/>
            </p:nvSpPr>
            <p:spPr>
              <a:xfrm>
                <a:off x="383760" y="5571720"/>
                <a:ext cx="467640" cy="46764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  <a:rou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1000" b="1" strike="noStrike" spc="-1">
                    <a:solidFill>
                      <a:srgbClr val="FFFFFF"/>
                    </a:solidFill>
                    <a:latin typeface="Calibri"/>
                    <a:ea typeface="Calibri"/>
                  </a:rPr>
                  <a:t>1</a:t>
                </a:r>
                <a:endParaRPr lang="pt-BR" sz="1000" b="0" strike="noStrike" spc="-1">
                  <a:latin typeface="Arial"/>
                </a:endParaRPr>
              </a:p>
            </p:txBody>
          </p:sp>
          <p:sp>
            <p:nvSpPr>
              <p:cNvPr id="261" name="CustomShape 98"/>
              <p:cNvSpPr/>
              <p:nvPr/>
            </p:nvSpPr>
            <p:spPr>
              <a:xfrm>
                <a:off x="811800" y="5636520"/>
                <a:ext cx="1455480" cy="274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pt-BR" sz="1200" b="1" strike="noStrike" spc="-1">
                    <a:solidFill>
                      <a:srgbClr val="000000"/>
                    </a:solidFill>
                    <a:latin typeface="Calibri"/>
                    <a:ea typeface="Calibri"/>
                  </a:rPr>
                  <a:t>Imersão Curricular</a:t>
                </a:r>
                <a:endParaRPr lang="pt-BR" sz="1200" b="0" strike="noStrike" spc="-1">
                  <a:latin typeface="Arial"/>
                </a:endParaRPr>
              </a:p>
            </p:txBody>
          </p:sp>
        </p:grpSp>
        <p:grpSp>
          <p:nvGrpSpPr>
            <p:cNvPr id="262" name="Group 99"/>
            <p:cNvGrpSpPr/>
            <p:nvPr/>
          </p:nvGrpSpPr>
          <p:grpSpPr>
            <a:xfrm>
              <a:off x="4929840" y="5032440"/>
              <a:ext cx="1237680" cy="467640"/>
              <a:chOff x="4929840" y="5032440"/>
              <a:chExt cx="1237680" cy="467640"/>
            </a:xfrm>
          </p:grpSpPr>
          <p:sp>
            <p:nvSpPr>
              <p:cNvPr id="263" name="CustomShape 100"/>
              <p:cNvSpPr/>
              <p:nvPr/>
            </p:nvSpPr>
            <p:spPr>
              <a:xfrm>
                <a:off x="5404680" y="5100840"/>
                <a:ext cx="762840" cy="274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pt-BR" sz="1200" b="1" strike="noStrike" spc="-1">
                    <a:solidFill>
                      <a:srgbClr val="000000"/>
                    </a:solidFill>
                    <a:latin typeface="Calibri"/>
                    <a:ea typeface="Calibri"/>
                  </a:rPr>
                  <a:t>Inserção</a:t>
                </a:r>
                <a:endParaRPr lang="pt-BR" sz="1200" b="0" strike="noStrike" spc="-1">
                  <a:latin typeface="Arial"/>
                </a:endParaRPr>
              </a:p>
            </p:txBody>
          </p:sp>
          <p:grpSp>
            <p:nvGrpSpPr>
              <p:cNvPr id="264" name="Group 101"/>
              <p:cNvGrpSpPr/>
              <p:nvPr/>
            </p:nvGrpSpPr>
            <p:grpSpPr>
              <a:xfrm>
                <a:off x="4929840" y="5032440"/>
                <a:ext cx="467640" cy="467640"/>
                <a:chOff x="4929840" y="5032440"/>
                <a:chExt cx="467640" cy="467640"/>
              </a:xfrm>
            </p:grpSpPr>
            <p:sp>
              <p:nvSpPr>
                <p:cNvPr id="265" name="CustomShape 102"/>
                <p:cNvSpPr/>
                <p:nvPr/>
              </p:nvSpPr>
              <p:spPr>
                <a:xfrm>
                  <a:off x="4929840" y="5032440"/>
                  <a:ext cx="467640" cy="4676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  <a:rou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/>
              </p:style>
              <p:txBody>
                <a:bodyPr anchor="ctr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lang="pt-BR" sz="1000" b="1" strike="noStrike" spc="-1">
                      <a:solidFill>
                        <a:srgbClr val="FFFFFF"/>
                      </a:solidFill>
                      <a:latin typeface="Calibri"/>
                      <a:ea typeface="Calibri"/>
                    </a:rPr>
                    <a:t>4</a:t>
                  </a:r>
                  <a:endParaRPr lang="pt-BR" sz="1000" b="0" strike="noStrike" spc="-1">
                    <a:latin typeface="Arial"/>
                  </a:endParaRPr>
                </a:p>
              </p:txBody>
            </p:sp>
            <p:sp>
              <p:nvSpPr>
                <p:cNvPr id="266" name="CustomShape 103"/>
                <p:cNvSpPr/>
                <p:nvPr/>
              </p:nvSpPr>
              <p:spPr>
                <a:xfrm>
                  <a:off x="4975200" y="5090400"/>
                  <a:ext cx="359640" cy="359640"/>
                </a:xfrm>
                <a:prstGeom prst="ellipse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/>
              </p:style>
              <p:txBody>
                <a:bodyPr anchor="ctr"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lang="pt-BR" sz="700" b="1" strike="noStrike" spc="-1">
                      <a:solidFill>
                        <a:srgbClr val="FFFFFF"/>
                      </a:solidFill>
                      <a:latin typeface="Calibri"/>
                      <a:ea typeface="Calibri"/>
                    </a:rPr>
                    <a:t>2.1</a:t>
                  </a:r>
                  <a:endParaRPr lang="pt-BR" sz="700" b="0" strike="noStrike" spc="-1">
                    <a:latin typeface="Arial"/>
                  </a:endParaRPr>
                </a:p>
              </p:txBody>
            </p:sp>
          </p:grpSp>
        </p:grpSp>
        <p:grpSp>
          <p:nvGrpSpPr>
            <p:cNvPr id="267" name="Group 104"/>
            <p:cNvGrpSpPr/>
            <p:nvPr/>
          </p:nvGrpSpPr>
          <p:grpSpPr>
            <a:xfrm>
              <a:off x="4145760" y="5310360"/>
              <a:ext cx="576000" cy="978120"/>
              <a:chOff x="4145760" y="5310360"/>
              <a:chExt cx="576000" cy="978120"/>
            </a:xfrm>
          </p:grpSpPr>
          <p:sp>
            <p:nvSpPr>
              <p:cNvPr id="268" name="CustomShape 105"/>
              <p:cNvSpPr/>
              <p:nvPr/>
            </p:nvSpPr>
            <p:spPr>
              <a:xfrm>
                <a:off x="4147560" y="5782680"/>
                <a:ext cx="574200" cy="8496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ln>
                <a:rou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/>
            </p:style>
          </p:sp>
          <p:sp>
            <p:nvSpPr>
              <p:cNvPr id="269" name="CustomShape 106"/>
              <p:cNvSpPr/>
              <p:nvPr/>
            </p:nvSpPr>
            <p:spPr>
              <a:xfrm rot="985200">
                <a:off x="4146120" y="6123960"/>
                <a:ext cx="574200" cy="8496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ln>
                <a:rou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/>
            </p:style>
          </p:sp>
          <p:sp>
            <p:nvSpPr>
              <p:cNvPr id="270" name="CustomShape 107"/>
              <p:cNvSpPr/>
              <p:nvPr/>
            </p:nvSpPr>
            <p:spPr>
              <a:xfrm rot="20536200">
                <a:off x="4147200" y="5395680"/>
                <a:ext cx="574200" cy="8496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ln>
                <a:rou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/>
            </p:style>
          </p:sp>
        </p:grpSp>
        <p:grpSp>
          <p:nvGrpSpPr>
            <p:cNvPr id="271" name="Group 108"/>
            <p:cNvGrpSpPr/>
            <p:nvPr/>
          </p:nvGrpSpPr>
          <p:grpSpPr>
            <a:xfrm>
              <a:off x="386640" y="4994280"/>
              <a:ext cx="2788920" cy="467640"/>
              <a:chOff x="386640" y="4994280"/>
              <a:chExt cx="2788920" cy="467640"/>
            </a:xfrm>
          </p:grpSpPr>
          <p:sp>
            <p:nvSpPr>
              <p:cNvPr id="272" name="CustomShape 109"/>
              <p:cNvSpPr/>
              <p:nvPr/>
            </p:nvSpPr>
            <p:spPr>
              <a:xfrm>
                <a:off x="818640" y="5071320"/>
                <a:ext cx="2356920" cy="274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pt-BR" sz="1200" b="1" strike="noStrike" spc="-1">
                    <a:solidFill>
                      <a:srgbClr val="000000"/>
                    </a:solidFill>
                    <a:latin typeface="Calibri"/>
                    <a:ea typeface="Calibri"/>
                  </a:rPr>
                  <a:t>Organização do ano letivo</a:t>
                </a:r>
                <a:endParaRPr lang="pt-BR" sz="1200" b="0" strike="noStrike" spc="-1">
                  <a:latin typeface="Arial"/>
                </a:endParaRPr>
              </a:p>
            </p:txBody>
          </p:sp>
          <p:sp>
            <p:nvSpPr>
              <p:cNvPr id="273" name="CustomShape 110"/>
              <p:cNvSpPr/>
              <p:nvPr/>
            </p:nvSpPr>
            <p:spPr>
              <a:xfrm>
                <a:off x="386640" y="4994280"/>
                <a:ext cx="467640" cy="46764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rou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/>
            </p:style>
          </p:sp>
        </p:grpSp>
      </p:grpSp>
      <p:pic>
        <p:nvPicPr>
          <p:cNvPr id="274" name="Imagem 114"/>
          <p:cNvPicPr/>
          <p:nvPr/>
        </p:nvPicPr>
        <p:blipFill>
          <a:blip r:embed="rId2"/>
          <a:stretch/>
        </p:blipFill>
        <p:spPr>
          <a:xfrm>
            <a:off x="9882000" y="6840"/>
            <a:ext cx="2304720" cy="723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0" y="147960"/>
            <a:ext cx="12192000" cy="8925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 algn="ctr"/>
            <a:r>
              <a:rPr lang="pt-BR" sz="2600" b="1" spc="-1" dirty="0">
                <a:solidFill>
                  <a:srgbClr val="000000"/>
                </a:solidFill>
                <a:latin typeface="Calibri"/>
                <a:ea typeface="Arial"/>
              </a:rPr>
              <a:t>PLANO DE AMPLIAÇÃO E RECOMPOSIÇÃO DA APRENDIZAGEM -  ETAPA ENSINO MÉDIO</a:t>
            </a:r>
          </a:p>
          <a:p>
            <a:pPr algn="ctr">
              <a:lnSpc>
                <a:spcPct val="100000"/>
              </a:lnSpc>
            </a:pPr>
            <a:r>
              <a:rPr lang="pt-BR" sz="2600" b="1" spc="-1" dirty="0">
                <a:solidFill>
                  <a:srgbClr val="000000"/>
                </a:solidFill>
                <a:latin typeface="Calibri"/>
                <a:ea typeface="Arial"/>
              </a:rPr>
              <a:t> CRONOGRAMA</a:t>
            </a:r>
          </a:p>
        </p:txBody>
      </p:sp>
      <p:pic>
        <p:nvPicPr>
          <p:cNvPr id="276" name="Imagem 29"/>
          <p:cNvPicPr/>
          <p:nvPr/>
        </p:nvPicPr>
        <p:blipFill>
          <a:blip r:embed="rId2"/>
          <a:stretch/>
        </p:blipFill>
        <p:spPr>
          <a:xfrm>
            <a:off x="561960" y="1166400"/>
            <a:ext cx="2519640" cy="1295640"/>
          </a:xfrm>
          <a:prstGeom prst="rect">
            <a:avLst/>
          </a:prstGeom>
          <a:ln>
            <a:noFill/>
          </a:ln>
        </p:spPr>
      </p:pic>
      <p:pic>
        <p:nvPicPr>
          <p:cNvPr id="278" name="Imagem 39"/>
          <p:cNvPicPr/>
          <p:nvPr/>
        </p:nvPicPr>
        <p:blipFill>
          <a:blip r:embed="rId3"/>
          <a:stretch/>
        </p:blipFill>
        <p:spPr>
          <a:xfrm>
            <a:off x="6338520" y="1182240"/>
            <a:ext cx="2519640" cy="1295640"/>
          </a:xfrm>
          <a:prstGeom prst="rect">
            <a:avLst/>
          </a:prstGeom>
          <a:ln>
            <a:noFill/>
          </a:ln>
        </p:spPr>
      </p:pic>
      <p:pic>
        <p:nvPicPr>
          <p:cNvPr id="279" name="Imagem 40"/>
          <p:cNvPicPr/>
          <p:nvPr/>
        </p:nvPicPr>
        <p:blipFill>
          <a:blip r:embed="rId4"/>
          <a:stretch/>
        </p:blipFill>
        <p:spPr>
          <a:xfrm>
            <a:off x="9226800" y="1177560"/>
            <a:ext cx="2519640" cy="1295640"/>
          </a:xfrm>
          <a:prstGeom prst="rect">
            <a:avLst/>
          </a:prstGeom>
          <a:ln>
            <a:noFill/>
          </a:ln>
        </p:spPr>
      </p:pic>
      <p:pic>
        <p:nvPicPr>
          <p:cNvPr id="281" name="Imagem 42"/>
          <p:cNvPicPr/>
          <p:nvPr/>
        </p:nvPicPr>
        <p:blipFill>
          <a:blip r:embed="rId5"/>
          <a:stretch/>
        </p:blipFill>
        <p:spPr>
          <a:xfrm>
            <a:off x="3450240" y="2561400"/>
            <a:ext cx="2519640" cy="1295640"/>
          </a:xfrm>
          <a:prstGeom prst="rect">
            <a:avLst/>
          </a:prstGeom>
          <a:ln>
            <a:noFill/>
          </a:ln>
        </p:spPr>
      </p:pic>
      <p:pic>
        <p:nvPicPr>
          <p:cNvPr id="282" name="Imagem 43"/>
          <p:cNvPicPr/>
          <p:nvPr/>
        </p:nvPicPr>
        <p:blipFill>
          <a:blip r:embed="rId6"/>
          <a:stretch/>
        </p:blipFill>
        <p:spPr>
          <a:xfrm>
            <a:off x="6338520" y="2561400"/>
            <a:ext cx="2519640" cy="1295640"/>
          </a:xfrm>
          <a:prstGeom prst="rect">
            <a:avLst/>
          </a:prstGeom>
          <a:ln>
            <a:noFill/>
          </a:ln>
        </p:spPr>
      </p:pic>
      <p:pic>
        <p:nvPicPr>
          <p:cNvPr id="283" name="Imagem 44"/>
          <p:cNvPicPr/>
          <p:nvPr/>
        </p:nvPicPr>
        <p:blipFill>
          <a:blip r:embed="rId7"/>
          <a:stretch/>
        </p:blipFill>
        <p:spPr>
          <a:xfrm>
            <a:off x="9226800" y="2561400"/>
            <a:ext cx="2519640" cy="1295640"/>
          </a:xfrm>
          <a:prstGeom prst="rect">
            <a:avLst/>
          </a:prstGeom>
          <a:ln>
            <a:noFill/>
          </a:ln>
        </p:spPr>
      </p:pic>
      <p:pic>
        <p:nvPicPr>
          <p:cNvPr id="285" name="Imagem 46"/>
          <p:cNvPicPr/>
          <p:nvPr/>
        </p:nvPicPr>
        <p:blipFill>
          <a:blip r:embed="rId8"/>
          <a:stretch/>
        </p:blipFill>
        <p:spPr>
          <a:xfrm>
            <a:off x="3439800" y="3969720"/>
            <a:ext cx="2519640" cy="1295640"/>
          </a:xfrm>
          <a:prstGeom prst="rect">
            <a:avLst/>
          </a:prstGeom>
          <a:ln>
            <a:noFill/>
          </a:ln>
        </p:spPr>
      </p:pic>
      <p:pic>
        <p:nvPicPr>
          <p:cNvPr id="286" name="Imagem 47"/>
          <p:cNvPicPr/>
          <p:nvPr/>
        </p:nvPicPr>
        <p:blipFill>
          <a:blip r:embed="rId9"/>
          <a:stretch/>
        </p:blipFill>
        <p:spPr>
          <a:xfrm>
            <a:off x="6345000" y="3957480"/>
            <a:ext cx="2519640" cy="1295640"/>
          </a:xfrm>
          <a:prstGeom prst="rect">
            <a:avLst/>
          </a:prstGeom>
          <a:ln>
            <a:noFill/>
          </a:ln>
        </p:spPr>
      </p:pic>
      <p:pic>
        <p:nvPicPr>
          <p:cNvPr id="287" name="Imagem 48"/>
          <p:cNvPicPr/>
          <p:nvPr/>
        </p:nvPicPr>
        <p:blipFill>
          <a:blip r:embed="rId10"/>
          <a:stretch/>
        </p:blipFill>
        <p:spPr>
          <a:xfrm>
            <a:off x="9251280" y="3957480"/>
            <a:ext cx="2519640" cy="1295640"/>
          </a:xfrm>
          <a:prstGeom prst="rect">
            <a:avLst/>
          </a:prstGeom>
          <a:ln>
            <a:noFill/>
          </a:ln>
        </p:spPr>
      </p:pic>
      <p:grpSp>
        <p:nvGrpSpPr>
          <p:cNvPr id="288" name="Group 2"/>
          <p:cNvGrpSpPr/>
          <p:nvPr/>
        </p:nvGrpSpPr>
        <p:grpSpPr>
          <a:xfrm>
            <a:off x="2007380" y="5556960"/>
            <a:ext cx="8217700" cy="931680"/>
            <a:chOff x="2007380" y="5556960"/>
            <a:chExt cx="8217700" cy="931680"/>
          </a:xfrm>
        </p:grpSpPr>
        <p:grpSp>
          <p:nvGrpSpPr>
            <p:cNvPr id="289" name="Group 3"/>
            <p:cNvGrpSpPr/>
            <p:nvPr/>
          </p:nvGrpSpPr>
          <p:grpSpPr>
            <a:xfrm>
              <a:off x="7455960" y="5556960"/>
              <a:ext cx="2769120" cy="261000"/>
              <a:chOff x="7455960" y="5556960"/>
              <a:chExt cx="2769120" cy="261000"/>
            </a:xfrm>
          </p:grpSpPr>
          <p:sp>
            <p:nvSpPr>
              <p:cNvPr id="290" name="CustomShape 4"/>
              <p:cNvSpPr/>
              <p:nvPr/>
            </p:nvSpPr>
            <p:spPr>
              <a:xfrm>
                <a:off x="7455960" y="5566320"/>
                <a:ext cx="359640" cy="251640"/>
              </a:xfrm>
              <a:prstGeom prst="rect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91" name="CustomShape 5"/>
              <p:cNvSpPr/>
              <p:nvPr/>
            </p:nvSpPr>
            <p:spPr>
              <a:xfrm>
                <a:off x="7888680" y="5556960"/>
                <a:ext cx="2336400" cy="22824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648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pt-BR" sz="1200" b="0" strike="noStrike" spc="-1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Inserção Curricular/Recomposição</a:t>
                </a:r>
                <a:endParaRPr lang="pt-BR" sz="1200" b="0" strike="noStrike" spc="-1" dirty="0">
                  <a:latin typeface="Arial"/>
                </a:endParaRPr>
              </a:p>
            </p:txBody>
          </p:sp>
        </p:grpSp>
        <p:grpSp>
          <p:nvGrpSpPr>
            <p:cNvPr id="292" name="Group 6"/>
            <p:cNvGrpSpPr/>
            <p:nvPr/>
          </p:nvGrpSpPr>
          <p:grpSpPr>
            <a:xfrm>
              <a:off x="2007380" y="6180120"/>
              <a:ext cx="2042260" cy="258480"/>
              <a:chOff x="2007380" y="6180120"/>
              <a:chExt cx="2042260" cy="258480"/>
            </a:xfrm>
          </p:grpSpPr>
          <p:sp>
            <p:nvSpPr>
              <p:cNvPr id="293" name="CustomShape 7"/>
              <p:cNvSpPr/>
              <p:nvPr/>
            </p:nvSpPr>
            <p:spPr>
              <a:xfrm>
                <a:off x="2007380" y="6180120"/>
                <a:ext cx="359640" cy="25164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94" name="CustomShape 8"/>
              <p:cNvSpPr/>
              <p:nvPr/>
            </p:nvSpPr>
            <p:spPr>
              <a:xfrm>
                <a:off x="2455560" y="6182280"/>
                <a:ext cx="1594080" cy="2563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648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1200" b="0" strike="noStrike" spc="-1">
                    <a:solidFill>
                      <a:srgbClr val="000000"/>
                    </a:solidFill>
                    <a:latin typeface="Times New Roman"/>
                    <a:ea typeface="Calibri"/>
                  </a:rPr>
                  <a:t>Semana de Diagnose</a:t>
                </a:r>
                <a:endParaRPr lang="pt-BR" sz="1200" b="0" strike="noStrike" spc="-1">
                  <a:latin typeface="Arial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pt-BR" sz="900" b="0" strike="noStrike" spc="-1">
                    <a:solidFill>
                      <a:srgbClr val="000000"/>
                    </a:solidFill>
                    <a:latin typeface="Times New Roman"/>
                    <a:ea typeface="Calibri"/>
                  </a:rPr>
                  <a:t> </a:t>
                </a:r>
                <a:endParaRPr lang="pt-BR" sz="900" b="0" strike="noStrike" spc="-1">
                  <a:latin typeface="Arial"/>
                </a:endParaRPr>
              </a:p>
            </p:txBody>
          </p:sp>
        </p:grpSp>
        <p:grpSp>
          <p:nvGrpSpPr>
            <p:cNvPr id="295" name="Group 9"/>
            <p:cNvGrpSpPr/>
            <p:nvPr/>
          </p:nvGrpSpPr>
          <p:grpSpPr>
            <a:xfrm>
              <a:off x="4932720" y="6193800"/>
              <a:ext cx="2194200" cy="275400"/>
              <a:chOff x="4932720" y="6193800"/>
              <a:chExt cx="2194200" cy="275400"/>
            </a:xfrm>
          </p:grpSpPr>
          <p:sp>
            <p:nvSpPr>
              <p:cNvPr id="296" name="CustomShape 10"/>
              <p:cNvSpPr/>
              <p:nvPr/>
            </p:nvSpPr>
            <p:spPr>
              <a:xfrm>
                <a:off x="4932720" y="6217560"/>
                <a:ext cx="359640" cy="251640"/>
              </a:xfrm>
              <a:prstGeom prst="rect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97" name="CustomShape 11"/>
              <p:cNvSpPr/>
              <p:nvPr/>
            </p:nvSpPr>
            <p:spPr>
              <a:xfrm>
                <a:off x="5320080" y="6193800"/>
                <a:ext cx="1806840" cy="27144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648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1200" b="0" strike="noStrike" spc="-1">
                    <a:solidFill>
                      <a:srgbClr val="000000"/>
                    </a:solidFill>
                    <a:latin typeface="Times New Roman"/>
                    <a:ea typeface="Calibri"/>
                  </a:rPr>
                  <a:t>Nivelamento e Ampliação</a:t>
                </a:r>
                <a:endParaRPr lang="pt-BR" sz="1200" b="0" strike="noStrike" spc="-1">
                  <a:latin typeface="Arial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pt-BR" sz="900" b="0" strike="noStrike" spc="-1">
                    <a:solidFill>
                      <a:srgbClr val="000000"/>
                    </a:solidFill>
                    <a:latin typeface="Times New Roman"/>
                    <a:ea typeface="Calibri"/>
                  </a:rPr>
                  <a:t> </a:t>
                </a:r>
                <a:endParaRPr lang="pt-BR" sz="900" b="0" strike="noStrike" spc="-1">
                  <a:latin typeface="Arial"/>
                </a:endParaRPr>
              </a:p>
            </p:txBody>
          </p:sp>
        </p:grpSp>
        <p:grpSp>
          <p:nvGrpSpPr>
            <p:cNvPr id="298" name="Group 12"/>
            <p:cNvGrpSpPr/>
            <p:nvPr/>
          </p:nvGrpSpPr>
          <p:grpSpPr>
            <a:xfrm>
              <a:off x="4932720" y="5558040"/>
              <a:ext cx="1896840" cy="294120"/>
              <a:chOff x="4932720" y="5558040"/>
              <a:chExt cx="1896840" cy="294120"/>
            </a:xfrm>
          </p:grpSpPr>
          <p:sp>
            <p:nvSpPr>
              <p:cNvPr id="299" name="CustomShape 13"/>
              <p:cNvSpPr/>
              <p:nvPr/>
            </p:nvSpPr>
            <p:spPr>
              <a:xfrm>
                <a:off x="4932720" y="5558040"/>
                <a:ext cx="359640" cy="25164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300" name="CustomShape 14"/>
              <p:cNvSpPr/>
              <p:nvPr/>
            </p:nvSpPr>
            <p:spPr>
              <a:xfrm>
                <a:off x="5343480" y="5558040"/>
                <a:ext cx="1486080" cy="29412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648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1200" b="0" strike="noStrike" spc="-1">
                    <a:solidFill>
                      <a:srgbClr val="000000"/>
                    </a:solidFill>
                    <a:latin typeface="Times New Roman"/>
                    <a:ea typeface="Calibri"/>
                  </a:rPr>
                  <a:t>Imersão Curricular</a:t>
                </a:r>
                <a:endParaRPr lang="pt-BR" sz="1200" b="0" strike="noStrike" spc="-1">
                  <a:latin typeface="Arial"/>
                </a:endParaRPr>
              </a:p>
              <a:p>
                <a:pPr>
                  <a:lnSpc>
                    <a:spcPct val="107000"/>
                  </a:lnSpc>
                </a:pPr>
                <a:r>
                  <a:rPr lang="pt-BR" sz="900" b="0" strike="noStrike" spc="-1">
                    <a:solidFill>
                      <a:srgbClr val="000000"/>
                    </a:solidFill>
                    <a:latin typeface="Times New Roman"/>
                    <a:ea typeface="Calibri"/>
                  </a:rPr>
                  <a:t> </a:t>
                </a:r>
                <a:endParaRPr lang="pt-BR" sz="900" b="0" strike="noStrike" spc="-1">
                  <a:latin typeface="Arial"/>
                </a:endParaRPr>
              </a:p>
            </p:txBody>
          </p:sp>
        </p:grpSp>
        <p:grpSp>
          <p:nvGrpSpPr>
            <p:cNvPr id="301" name="Group 15"/>
            <p:cNvGrpSpPr/>
            <p:nvPr/>
          </p:nvGrpSpPr>
          <p:grpSpPr>
            <a:xfrm>
              <a:off x="7455960" y="6237000"/>
              <a:ext cx="2204280" cy="251640"/>
              <a:chOff x="7455960" y="6237000"/>
              <a:chExt cx="2204280" cy="251640"/>
            </a:xfrm>
          </p:grpSpPr>
          <p:sp>
            <p:nvSpPr>
              <p:cNvPr id="302" name="CustomShape 16"/>
              <p:cNvSpPr/>
              <p:nvPr/>
            </p:nvSpPr>
            <p:spPr>
              <a:xfrm>
                <a:off x="7455960" y="6237000"/>
                <a:ext cx="359640" cy="251640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303" name="CustomShape 17"/>
              <p:cNvSpPr/>
              <p:nvPr/>
            </p:nvSpPr>
            <p:spPr>
              <a:xfrm>
                <a:off x="7854480" y="6241320"/>
                <a:ext cx="1805760" cy="22824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648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pt-BR" sz="1200" b="0" strike="noStrike" spc="-1">
                    <a:solidFill>
                      <a:srgbClr val="000000"/>
                    </a:solidFill>
                    <a:latin typeface="Calibri"/>
                    <a:ea typeface="Calibri"/>
                  </a:rPr>
                  <a:t>Avaliação Externa/Saego</a:t>
                </a:r>
                <a:endParaRPr lang="pt-BR" sz="1200" b="0" strike="noStrike" spc="-1">
                  <a:latin typeface="Arial"/>
                </a:endParaRPr>
              </a:p>
            </p:txBody>
          </p:sp>
        </p:grpSp>
        <p:grpSp>
          <p:nvGrpSpPr>
            <p:cNvPr id="304" name="Group 18"/>
            <p:cNvGrpSpPr/>
            <p:nvPr/>
          </p:nvGrpSpPr>
          <p:grpSpPr>
            <a:xfrm>
              <a:off x="2044440" y="5561280"/>
              <a:ext cx="2720880" cy="278255"/>
              <a:chOff x="2044440" y="5561280"/>
              <a:chExt cx="2720880" cy="278255"/>
            </a:xfrm>
          </p:grpSpPr>
          <p:sp>
            <p:nvSpPr>
              <p:cNvPr id="305" name="CustomShape 19"/>
              <p:cNvSpPr/>
              <p:nvPr/>
            </p:nvSpPr>
            <p:spPr>
              <a:xfrm>
                <a:off x="2044440" y="5561280"/>
                <a:ext cx="359640" cy="251640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306" name="CustomShape 20"/>
              <p:cNvSpPr/>
              <p:nvPr/>
            </p:nvSpPr>
            <p:spPr>
              <a:xfrm>
                <a:off x="2428920" y="5611295"/>
                <a:ext cx="2336400" cy="22824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648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no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pt-BR" sz="1200" b="0" strike="noStrike" spc="-1" dirty="0">
                    <a:solidFill>
                      <a:srgbClr val="000000"/>
                    </a:solidFill>
                    <a:latin typeface="Times New Roman"/>
                    <a:ea typeface="Arial"/>
                  </a:rPr>
                  <a:t>Organização do ano letivo/2022</a:t>
                </a:r>
                <a:endParaRPr lang="pt-BR" sz="1200" b="0" strike="noStrike" spc="-1" dirty="0">
                  <a:latin typeface="Arial"/>
                </a:endParaRPr>
              </a:p>
              <a:p>
                <a:pPr>
                  <a:lnSpc>
                    <a:spcPct val="107000"/>
                  </a:lnSpc>
                </a:pPr>
                <a:endParaRPr lang="pt-BR" sz="1200" b="0" strike="noStrike" spc="-1" dirty="0">
                  <a:latin typeface="Arial"/>
                </a:endParaRPr>
              </a:p>
            </p:txBody>
          </p:sp>
        </p:grpSp>
      </p:grpSp>
      <p:sp>
        <p:nvSpPr>
          <p:cNvPr id="36" name="Retângulo 35">
            <a:extLst>
              <a:ext uri="{FF2B5EF4-FFF2-40B4-BE49-F238E27FC236}">
                <a16:creationId xmlns:a16="http://schemas.microsoft.com/office/drawing/2014/main" id="{43E68056-EC43-434D-A49C-C225E38BFCA8}"/>
              </a:ext>
            </a:extLst>
          </p:cNvPr>
          <p:cNvSpPr/>
          <p:nvPr/>
        </p:nvSpPr>
        <p:spPr>
          <a:xfrm>
            <a:off x="1991218" y="5608410"/>
            <a:ext cx="360000" cy="252000"/>
          </a:xfrm>
          <a:prstGeom prst="rect">
            <a:avLst/>
          </a:prstGeom>
          <a:solidFill>
            <a:srgbClr val="B2B7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B8D8A94-6C1A-4B7A-80FD-6709AA2424B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40751" y="1155240"/>
            <a:ext cx="2538618" cy="130680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D7B322C-7908-43CF-98FC-A3034A2EC6F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61960" y="2561400"/>
            <a:ext cx="2519640" cy="128448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52A2A13-0827-4C79-8BD4-5DCB9369EC1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58109" y="3969720"/>
            <a:ext cx="2486365" cy="124881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" name="Table 1"/>
          <p:cNvGraphicFramePr/>
          <p:nvPr>
            <p:extLst>
              <p:ext uri="{D42A27DB-BD31-4B8C-83A1-F6EECF244321}">
                <p14:modId xmlns:p14="http://schemas.microsoft.com/office/powerpoint/2010/main" val="2438457066"/>
              </p:ext>
            </p:extLst>
          </p:nvPr>
        </p:nvGraphicFramePr>
        <p:xfrm>
          <a:off x="606480" y="73741"/>
          <a:ext cx="11585520" cy="6710518"/>
        </p:xfrm>
        <a:graphic>
          <a:graphicData uri="http://schemas.openxmlformats.org/drawingml/2006/table">
            <a:tbl>
              <a:tblPr/>
              <a:tblGrid>
                <a:gridCol w="288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96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JANEIRO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ORGANIZAÇÃO DO ANO LETIVO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 IMERSÃO CURRICULAR – </a:t>
                      </a: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OBJETIVOS DE APRENDIZAGEM DO DC-GOEM (NOVO ENSINO MÉDIO)</a:t>
                      </a:r>
                      <a:endParaRPr lang="pt-BR" sz="1100" b="0" strike="noStrike" spc="-1" dirty="0">
                        <a:latin typeface="+mn-lt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09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FEVEREIRO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1º PERÍODO DA RECOMPOSIÇÃO DAS APRENDIZAGENS 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 INSERÇÃO CURRICULAR 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APRENDIZAGENS ESSENCIAIS PARA A CONTINUIDADE DOS ESTUDOS NO ANO EM CURSO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(Ponto de partida: Resultados SAEGO 2021)</a:t>
                      </a: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1º PERÍODO DE DIAGNOSE  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1º PERÍODO DE NIVELAMENTO E AMPLIAÇÃO DA APRENDIZAGEM 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IMERSÃO CURRICULAR</a:t>
                      </a:r>
                      <a:endParaRPr lang="pt-BR" sz="1100" b="0" strike="noStrike" spc="-1" dirty="0">
                        <a:latin typeface="+mn-lt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2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MARÇO E ABRIL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IMERSÃO CURRICULAR - </a:t>
                      </a: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OBJETIVOS DE APRENDIZAGEM DO DC-GOEM (NOVO ENSINO MÉDIO)</a:t>
                      </a:r>
                      <a:endParaRPr lang="pt-BR" sz="1100" b="0" strike="noStrike" spc="-1" dirty="0">
                        <a:latin typeface="+mn-lt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4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MAIO</a:t>
                      </a:r>
                      <a:endParaRPr lang="pt-BR" sz="18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2º PERÍODO DA RECOMPOSIÇÃO DAS APRENDIZAGENS 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 INSERÇÃO CURRICULAR  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26/05 – AVALIAÇÃO DE SAÍDA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2º PERÍODO DE DIAGNOSE  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2º PERÍODO DE NIVELAMENTO E AMPLIAÇÃO DA APRENDIZAGEM 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IMERSÃO CURRICULAR 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1" strike="noStrike" spc="-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</a:rPr>
                        <a:t>INSCRIÇÕES DO ENEM</a:t>
                      </a:r>
                      <a:endParaRPr lang="pt-BR" sz="1100" b="0" strike="noStrike" spc="-1" dirty="0">
                        <a:latin typeface="+mn-lt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JUNHO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IMERSÃO CURRICULAR - </a:t>
                      </a: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OBJETIVOS DE APRENDIZAGEM DO DC-GOEM (NOVO ENSINO MÉDIO) 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ENCERRAMENTO DE SEMESTRE</a:t>
                      </a:r>
                      <a:endParaRPr lang="pt-BR" sz="1100" b="0" strike="noStrike" spc="-1" dirty="0">
                        <a:latin typeface="+mn-lt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7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002060"/>
                          </a:solidFill>
                          <a:latin typeface="Calibri"/>
                          <a:ea typeface="Calibri"/>
                        </a:rPr>
                        <a:t>JULHO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1" strike="noStrike" spc="-1" dirty="0">
                          <a:solidFill>
                            <a:srgbClr val="002060"/>
                          </a:solidFill>
                          <a:latin typeface="+mn-lt"/>
                        </a:rPr>
                        <a:t>FÉRIAS</a:t>
                      </a:r>
                      <a:endParaRPr lang="pt-BR" sz="1100" b="0" strike="noStrike" spc="-1" dirty="0">
                        <a:latin typeface="+mn-lt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5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AGOSTO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IMERSÃO CURRICULAR - </a:t>
                      </a: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OBJETIVOS DE APRENDIZAGEM DO DC-GOEM (NOVO ENSINO MÉDIO)</a:t>
                      </a:r>
                      <a:endParaRPr lang="pt-BR" sz="1100" b="0" strike="noStrike" spc="-1" dirty="0">
                        <a:latin typeface="+mn-lt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26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</a:rPr>
                        <a:t>SETEMBRO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3º PERÍODO DE DA RECOMPOSIÇÃO DAS APRENDIZAGENS 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 INSERÇÃO CURRICULAR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3º PERÍODO DE DIAGNOSE 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22/09 – AVALIAÇÃO DE SAÍDA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3º PERÍODO DE NIVELAMENTO E AMPLIAÇÃO DA APRENDIZAGEM 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IMERSÃO CURRICULAR – OBJETIVOS  DE APRENDIZAGEM DO DC-GOEM (NOVO ENSINO MÉDIO)</a:t>
                      </a:r>
                      <a:endParaRPr lang="pt-BR" sz="1100" b="0" strike="noStrike" spc="-1" dirty="0">
                        <a:latin typeface="+mn-lt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37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</a:rPr>
                        <a:t>OUTUBRO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IMERSÃO CURRICULAR - </a:t>
                      </a: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OBJETIVOS DE APRENDIZAGEM DO DC-GOEM (NOVO ENSINO MÉDIO)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1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18 e 19 – AVALIAÇÃO EXTERNA /SAEGO 2022 </a:t>
                      </a:r>
                      <a:endParaRPr lang="pt-BR" sz="1100" b="0" strike="noStrike" spc="-1" dirty="0">
                        <a:latin typeface="+mn-lt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8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800" b="1" strike="noStrike" spc="-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</a:rPr>
                        <a:t>NOVEMBRO E DEZEMBRO</a:t>
                      </a:r>
                      <a:endParaRPr lang="pt-BR" sz="1800" b="0" strike="noStrike" spc="-1" dirty="0">
                        <a:latin typeface="Arial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</a:rPr>
                        <a:t>IMERSÃO CURRICULAR - </a:t>
                      </a:r>
                      <a:r>
                        <a:rPr lang="pt-BR" sz="1100" b="0" strike="noStrike" spc="-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</a:rPr>
                        <a:t>OBJETOS DE APRENDIZAGEM DO DC-GOEM (NOVO ENSINO MÉDIO)</a:t>
                      </a:r>
                      <a:endParaRPr lang="pt-BR" sz="1100" b="0" strike="noStrike" spc="-1" dirty="0"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pt-BR" sz="1100" b="1" strike="noStrike" spc="-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</a:rPr>
                        <a:t>ENEM</a:t>
                      </a:r>
                      <a:endParaRPr lang="pt-BR" sz="1100" b="0" strike="noStrike" spc="-1" dirty="0">
                        <a:latin typeface="+mn-lt"/>
                      </a:endParaRPr>
                    </a:p>
                  </a:txBody>
                  <a:tcPr marL="49320" marR="4932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5F94E6A9-62C2-40E2-AE98-2E5777876EF9}"/>
              </a:ext>
            </a:extLst>
          </p:cNvPr>
          <p:cNvSpPr txBox="1"/>
          <p:nvPr/>
        </p:nvSpPr>
        <p:spPr>
          <a:xfrm>
            <a:off x="36045" y="612844"/>
            <a:ext cx="30875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CRONOGRAMA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oup 11"/>
          <p:cNvGrpSpPr/>
          <p:nvPr/>
        </p:nvGrpSpPr>
        <p:grpSpPr>
          <a:xfrm>
            <a:off x="6267061" y="4285113"/>
            <a:ext cx="5298840" cy="829800"/>
            <a:chOff x="6692040" y="5415840"/>
            <a:chExt cx="5298840" cy="829800"/>
          </a:xfrm>
        </p:grpSpPr>
        <p:sp>
          <p:nvSpPr>
            <p:cNvPr id="175" name="CustomShape 12"/>
            <p:cNvSpPr/>
            <p:nvPr/>
          </p:nvSpPr>
          <p:spPr>
            <a:xfrm>
              <a:off x="7398360" y="5415840"/>
              <a:ext cx="4592520" cy="23436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</a:pPr>
              <a:r>
                <a:rPr lang="pt-BR" sz="1200" b="1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Atividades para Nivelamento e Ampliação – Nível 1.</a:t>
              </a:r>
              <a:endParaRPr lang="pt-BR" sz="1200" b="0" strike="noStrike" spc="-1" dirty="0">
                <a:latin typeface="Arial"/>
              </a:endParaRPr>
            </a:p>
          </p:txBody>
        </p:sp>
        <p:sp>
          <p:nvSpPr>
            <p:cNvPr id="176" name="CustomShape 13"/>
            <p:cNvSpPr/>
            <p:nvPr/>
          </p:nvSpPr>
          <p:spPr>
            <a:xfrm>
              <a:off x="7391160" y="6026760"/>
              <a:ext cx="4592520" cy="21888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</a:pPr>
              <a:r>
                <a:rPr lang="pt-BR" sz="1200" b="1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Atividades para Nivelamento e Ampliação – Nível 3.</a:t>
              </a:r>
              <a:endParaRPr lang="pt-BR" sz="1200" b="0" strike="noStrike" spc="-1" dirty="0">
                <a:latin typeface="Arial"/>
              </a:endParaRPr>
            </a:p>
          </p:txBody>
        </p:sp>
        <p:sp>
          <p:nvSpPr>
            <p:cNvPr id="177" name="CustomShape 14"/>
            <p:cNvSpPr/>
            <p:nvPr/>
          </p:nvSpPr>
          <p:spPr>
            <a:xfrm>
              <a:off x="7398360" y="5722560"/>
              <a:ext cx="4592520" cy="22968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</a:pPr>
              <a:r>
                <a:rPr lang="pt-BR" sz="1200" b="1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Atividades para Nivelamento e Ampliação – Nível 2.</a:t>
              </a:r>
              <a:endParaRPr lang="pt-BR" sz="1200" b="0" strike="noStrike" spc="-1" dirty="0">
                <a:latin typeface="Arial"/>
              </a:endParaRPr>
            </a:p>
          </p:txBody>
        </p:sp>
        <p:sp>
          <p:nvSpPr>
            <p:cNvPr id="178" name="CustomShape 15"/>
            <p:cNvSpPr/>
            <p:nvPr/>
          </p:nvSpPr>
          <p:spPr>
            <a:xfrm>
              <a:off x="6692040" y="5486040"/>
              <a:ext cx="719640" cy="17964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79" name="CustomShape 16"/>
            <p:cNvSpPr/>
            <p:nvPr/>
          </p:nvSpPr>
          <p:spPr>
            <a:xfrm>
              <a:off x="6692040" y="5778720"/>
              <a:ext cx="719640" cy="17964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180" name="CustomShape 17"/>
            <p:cNvSpPr/>
            <p:nvPr/>
          </p:nvSpPr>
          <p:spPr>
            <a:xfrm>
              <a:off x="6692040" y="6066000"/>
              <a:ext cx="719640" cy="17964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grpSp>
        <p:nvGrpSpPr>
          <p:cNvPr id="3" name="Agrupar 2">
            <a:extLst>
              <a:ext uri="{FF2B5EF4-FFF2-40B4-BE49-F238E27FC236}">
                <a16:creationId xmlns:a16="http://schemas.microsoft.com/office/drawing/2014/main" id="{44B33DB5-A42D-4AC8-A42C-8ECDBF4F2637}"/>
              </a:ext>
            </a:extLst>
          </p:cNvPr>
          <p:cNvGrpSpPr/>
          <p:nvPr/>
        </p:nvGrpSpPr>
        <p:grpSpPr>
          <a:xfrm>
            <a:off x="547081" y="1014543"/>
            <a:ext cx="4928518" cy="5184375"/>
            <a:chOff x="366800" y="242673"/>
            <a:chExt cx="4326059" cy="4405320"/>
          </a:xfrm>
        </p:grpSpPr>
        <p:sp>
          <p:nvSpPr>
            <p:cNvPr id="182" name="CustomShape 19"/>
            <p:cNvSpPr/>
            <p:nvPr/>
          </p:nvSpPr>
          <p:spPr>
            <a:xfrm rot="16200000">
              <a:off x="-425324" y="2754557"/>
              <a:ext cx="2174367" cy="325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480">
              <a:solidFill>
                <a:schemeClr val="accent6">
                  <a:lumMod val="20000"/>
                  <a:lumOff val="80000"/>
                </a:schemeClr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>
              <a:noAutofit/>
            </a:bodyPr>
            <a:lstStyle/>
            <a:p>
              <a:pPr>
                <a:lnSpc>
                  <a:spcPct val="107000"/>
                </a:lnSpc>
                <a:spcAft>
                  <a:spcPts val="799"/>
                </a:spcAft>
              </a:pPr>
              <a:r>
                <a:rPr lang="pt-BR" sz="1100" b="0" strike="noStrike" spc="-1" dirty="0">
                  <a:solidFill>
                    <a:srgbClr val="000000"/>
                  </a:solidFill>
                  <a:latin typeface="Times New Roman"/>
                  <a:ea typeface="Calibri"/>
                </a:rPr>
                <a:t>19/01/2022 até 21/01/2022.</a:t>
              </a:r>
              <a:endParaRPr lang="pt-BR" sz="1100" b="0" strike="noStrike" spc="-1" dirty="0">
                <a:latin typeface="Arial"/>
              </a:endParaRPr>
            </a:p>
          </p:txBody>
        </p:sp>
        <p:grpSp>
          <p:nvGrpSpPr>
            <p:cNvPr id="2" name="Agrupar 1">
              <a:extLst>
                <a:ext uri="{FF2B5EF4-FFF2-40B4-BE49-F238E27FC236}">
                  <a16:creationId xmlns:a16="http://schemas.microsoft.com/office/drawing/2014/main" id="{AD970022-FB5D-4CA0-8F22-27D2F2699D90}"/>
                </a:ext>
              </a:extLst>
            </p:cNvPr>
            <p:cNvGrpSpPr/>
            <p:nvPr/>
          </p:nvGrpSpPr>
          <p:grpSpPr>
            <a:xfrm>
              <a:off x="366800" y="242673"/>
              <a:ext cx="4326059" cy="4405320"/>
              <a:chOff x="383760" y="257760"/>
              <a:chExt cx="4326059" cy="4405320"/>
            </a:xfrm>
          </p:grpSpPr>
          <p:sp>
            <p:nvSpPr>
              <p:cNvPr id="164" name="CustomShape 1"/>
              <p:cNvSpPr/>
              <p:nvPr/>
            </p:nvSpPr>
            <p:spPr>
              <a:xfrm rot="16200000">
                <a:off x="136261" y="2777581"/>
                <a:ext cx="2190238" cy="3258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6480">
                <a:solidFill>
                  <a:schemeClr val="accent6">
                    <a:lumMod val="20000"/>
                    <a:lumOff val="80000"/>
                  </a:schemeClr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1100" b="0" strike="noStrike" spc="-1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24/01/2022 até </a:t>
                </a:r>
                <a:r>
                  <a:rPr lang="pt-BR" sz="1100" spc="-1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11</a:t>
                </a:r>
                <a:r>
                  <a:rPr lang="pt-BR" sz="1100" b="0" strike="noStrike" spc="-1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/02/2022.</a:t>
                </a:r>
                <a:endParaRPr lang="pt-BR" sz="1100" b="0" strike="noStrike" spc="-1" dirty="0">
                  <a:latin typeface="Arial"/>
                </a:endParaRPr>
              </a:p>
            </p:txBody>
          </p:sp>
          <p:sp>
            <p:nvSpPr>
              <p:cNvPr id="165" name="CustomShape 2"/>
              <p:cNvSpPr/>
              <p:nvPr/>
            </p:nvSpPr>
            <p:spPr>
              <a:xfrm>
                <a:off x="1500840" y="4122000"/>
                <a:ext cx="467640" cy="46764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  <a:rou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1000" b="0" strike="noStrike" spc="-1">
                    <a:solidFill>
                      <a:srgbClr val="000000"/>
                    </a:solidFill>
                    <a:latin typeface="Calibri"/>
                    <a:ea typeface="Calibri"/>
                  </a:rPr>
                  <a:t>1</a:t>
                </a:r>
                <a:endParaRPr lang="pt-BR" sz="1000" b="0" strike="noStrike" spc="-1">
                  <a:latin typeface="Arial"/>
                </a:endParaRPr>
              </a:p>
            </p:txBody>
          </p:sp>
          <p:sp>
            <p:nvSpPr>
              <p:cNvPr id="172" name="CustomShape 9"/>
              <p:cNvSpPr/>
              <p:nvPr/>
            </p:nvSpPr>
            <p:spPr>
              <a:xfrm>
                <a:off x="2100240" y="4122000"/>
                <a:ext cx="467640" cy="46764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  <a:rou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1000" b="1" strike="noStrike" spc="-1">
                    <a:solidFill>
                      <a:srgbClr val="FFFFFF"/>
                    </a:solidFill>
                    <a:latin typeface="Calibri"/>
                    <a:ea typeface="Calibri"/>
                  </a:rPr>
                  <a:t>4</a:t>
                </a:r>
                <a:endParaRPr lang="pt-BR" sz="1000" b="0" strike="noStrike" spc="-1">
                  <a:latin typeface="Arial"/>
                </a:endParaRPr>
              </a:p>
            </p:txBody>
          </p:sp>
          <p:sp>
            <p:nvSpPr>
              <p:cNvPr id="173" name="CustomShape 10"/>
              <p:cNvSpPr/>
              <p:nvPr/>
            </p:nvSpPr>
            <p:spPr>
              <a:xfrm>
                <a:off x="2693520" y="4109400"/>
                <a:ext cx="467640" cy="46764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  <a:rou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1000" b="1" strike="noStrike" spc="-1">
                    <a:solidFill>
                      <a:srgbClr val="FFFFFF"/>
                    </a:solidFill>
                    <a:latin typeface="Calibri"/>
                    <a:ea typeface="Calibri"/>
                  </a:rPr>
                  <a:t>4</a:t>
                </a:r>
                <a:endParaRPr lang="pt-BR" sz="1000" b="0" strike="noStrike" spc="-1">
                  <a:latin typeface="Arial"/>
                </a:endParaRPr>
              </a:p>
            </p:txBody>
          </p:sp>
          <p:sp>
            <p:nvSpPr>
              <p:cNvPr id="183" name="CustomShape 20"/>
              <p:cNvSpPr/>
              <p:nvPr/>
            </p:nvSpPr>
            <p:spPr>
              <a:xfrm>
                <a:off x="383760" y="1302480"/>
                <a:ext cx="4326059" cy="58680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solidFill>
                <a:schemeClr val="tx1"/>
              </a:solidFill>
              <a:ln w="3816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4" name="CustomShape 21"/>
              <p:cNvSpPr/>
              <p:nvPr/>
            </p:nvSpPr>
            <p:spPr>
              <a:xfrm>
                <a:off x="4110480" y="257760"/>
                <a:ext cx="5400" cy="109944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60">
                <a:solidFill>
                  <a:schemeClr val="dk1"/>
                </a:solidFill>
                <a:prstDash val="dash"/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5" name="CustomShape 22"/>
              <p:cNvSpPr/>
              <p:nvPr/>
            </p:nvSpPr>
            <p:spPr>
              <a:xfrm>
                <a:off x="4114800" y="2115720"/>
                <a:ext cx="360" cy="181980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38160">
                <a:solidFill>
                  <a:schemeClr val="dk1"/>
                </a:solidFill>
                <a:prstDash val="dash"/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87" name="CustomShape 24"/>
              <p:cNvSpPr/>
              <p:nvPr/>
            </p:nvSpPr>
            <p:spPr>
              <a:xfrm>
                <a:off x="1339560" y="677880"/>
                <a:ext cx="1766160" cy="470520"/>
              </a:xfrm>
              <a:prstGeom prst="roundRect">
                <a:avLst>
                  <a:gd name="adj" fmla="val 16667"/>
                </a:avLst>
              </a:prstGeom>
              <a:noFill/>
              <a:ln w="57240">
                <a:solidFill>
                  <a:schemeClr val="dk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pt-BR" sz="1400" b="1" strike="noStrike" spc="-1">
                    <a:solidFill>
                      <a:srgbClr val="000000"/>
                    </a:solidFill>
                    <a:latin typeface="Calibri"/>
                    <a:ea typeface="Calibri"/>
                  </a:rPr>
                  <a:t>1º Período</a:t>
                </a:r>
                <a:endParaRPr lang="pt-BR" sz="1400" b="0" strike="noStrike" spc="-1">
                  <a:latin typeface="Arial"/>
                </a:endParaRPr>
              </a:p>
            </p:txBody>
          </p:sp>
          <p:sp>
            <p:nvSpPr>
              <p:cNvPr id="190" name="CustomShape 27"/>
              <p:cNvSpPr/>
              <p:nvPr/>
            </p:nvSpPr>
            <p:spPr>
              <a:xfrm rot="16200000">
                <a:off x="792000" y="2863080"/>
                <a:ext cx="1987200" cy="3258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6480">
                <a:solidFill>
                  <a:schemeClr val="accent6">
                    <a:lumMod val="20000"/>
                    <a:lumOff val="80000"/>
                  </a:schemeClr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1100" b="0" strike="noStrike" spc="-1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14/02/2022 até 18/02/2022.</a:t>
                </a:r>
                <a:endParaRPr lang="pt-BR" sz="1100" b="0" strike="noStrike" spc="-1" dirty="0">
                  <a:latin typeface="Arial"/>
                </a:endParaRPr>
              </a:p>
            </p:txBody>
          </p:sp>
          <p:sp>
            <p:nvSpPr>
              <p:cNvPr id="191" name="CustomShape 28"/>
              <p:cNvSpPr/>
              <p:nvPr/>
            </p:nvSpPr>
            <p:spPr>
              <a:xfrm rot="16200000">
                <a:off x="1289160" y="2762280"/>
                <a:ext cx="2159640" cy="3258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648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1100" spc="-1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21</a:t>
                </a:r>
                <a:r>
                  <a:rPr lang="pt-BR" sz="1100" b="0" strike="noStrike" spc="-1" dirty="0">
                    <a:solidFill>
                      <a:srgbClr val="000000"/>
                    </a:solidFill>
                    <a:latin typeface="Times New Roman"/>
                    <a:ea typeface="Calibri"/>
                  </a:rPr>
                  <a:t>/02/2022 até 23/02/2022.</a:t>
                </a:r>
                <a:endParaRPr lang="pt-BR" sz="1100" b="0" strike="noStrike" spc="-1" dirty="0">
                  <a:latin typeface="Arial"/>
                </a:endParaRPr>
              </a:p>
            </p:txBody>
          </p:sp>
          <p:sp>
            <p:nvSpPr>
              <p:cNvPr id="202" name="CustomShape 39"/>
              <p:cNvSpPr/>
              <p:nvPr/>
            </p:nvSpPr>
            <p:spPr>
              <a:xfrm>
                <a:off x="2157480" y="4170600"/>
                <a:ext cx="359640" cy="35964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  <a:rou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700" b="0" strike="noStrike" spc="-1">
                    <a:solidFill>
                      <a:srgbClr val="FFFFFF"/>
                    </a:solidFill>
                    <a:latin typeface="Calibri"/>
                    <a:ea typeface="Calibri"/>
                  </a:rPr>
                  <a:t>2.2</a:t>
                </a:r>
                <a:endParaRPr lang="pt-BR" sz="700" b="0" strike="noStrike" spc="-1">
                  <a:latin typeface="Arial"/>
                </a:endParaRPr>
              </a:p>
            </p:txBody>
          </p:sp>
          <p:sp>
            <p:nvSpPr>
              <p:cNvPr id="204" name="CustomShape 41"/>
              <p:cNvSpPr/>
              <p:nvPr/>
            </p:nvSpPr>
            <p:spPr>
              <a:xfrm>
                <a:off x="2752200" y="4160160"/>
                <a:ext cx="359640" cy="35964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  <a:rou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700" b="1" strike="noStrike" spc="-1">
                    <a:solidFill>
                      <a:srgbClr val="FFFFFF"/>
                    </a:solidFill>
                    <a:latin typeface="Calibri"/>
                    <a:ea typeface="Calibri"/>
                  </a:rPr>
                  <a:t>2.3</a:t>
                </a:r>
                <a:endParaRPr lang="pt-BR" sz="700" b="0" strike="noStrike" spc="-1">
                  <a:latin typeface="Arial"/>
                </a:endParaRPr>
              </a:p>
            </p:txBody>
          </p:sp>
          <p:sp>
            <p:nvSpPr>
              <p:cNvPr id="206" name="CustomShape 43"/>
              <p:cNvSpPr/>
              <p:nvPr/>
            </p:nvSpPr>
            <p:spPr>
              <a:xfrm rot="10800000">
                <a:off x="1761840" y="1789200"/>
                <a:ext cx="360" cy="53964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57240">
                <a:solidFill>
                  <a:schemeClr val="dk1"/>
                </a:solidFill>
                <a:round/>
                <a:tailEnd type="triangl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07" name="CustomShape 44"/>
              <p:cNvSpPr/>
              <p:nvPr/>
            </p:nvSpPr>
            <p:spPr>
              <a:xfrm rot="10800000">
                <a:off x="2336400" y="1810080"/>
                <a:ext cx="360" cy="53964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57240">
                <a:solidFill>
                  <a:schemeClr val="dk1"/>
                </a:solidFill>
                <a:round/>
                <a:tailEnd type="triangl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27" name="CustomShape 64"/>
              <p:cNvSpPr/>
              <p:nvPr/>
            </p:nvSpPr>
            <p:spPr>
              <a:xfrm>
                <a:off x="2729160" y="4627440"/>
                <a:ext cx="407520" cy="35640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round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/>
            </p:style>
          </p:sp>
          <p:sp>
            <p:nvSpPr>
              <p:cNvPr id="230" name="CustomShape 67"/>
              <p:cNvSpPr/>
              <p:nvPr/>
            </p:nvSpPr>
            <p:spPr>
              <a:xfrm>
                <a:off x="1554480" y="4179960"/>
                <a:ext cx="359640" cy="35964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  <a:rou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700" b="1" strike="noStrike" spc="-1">
                    <a:solidFill>
                      <a:srgbClr val="FFFFFF"/>
                    </a:solidFill>
                    <a:latin typeface="Calibri"/>
                    <a:ea typeface="Calibri"/>
                  </a:rPr>
                  <a:t>2.1</a:t>
                </a:r>
                <a:endParaRPr lang="pt-BR" sz="700" b="0" strike="noStrike" spc="-1">
                  <a:latin typeface="Arial"/>
                </a:endParaRPr>
              </a:p>
            </p:txBody>
          </p:sp>
          <p:sp>
            <p:nvSpPr>
              <p:cNvPr id="231" name="CustomShape 68"/>
              <p:cNvSpPr/>
              <p:nvPr/>
            </p:nvSpPr>
            <p:spPr>
              <a:xfrm rot="16200000">
                <a:off x="2488680" y="2756880"/>
                <a:ext cx="2202120" cy="3258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648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1100" b="0" strike="noStrike" spc="-1">
                    <a:solidFill>
                      <a:srgbClr val="000000"/>
                    </a:solidFill>
                    <a:latin typeface="Times New Roman"/>
                    <a:ea typeface="Calibri"/>
                  </a:rPr>
                  <a:t>03/03/2022 até 06/05/2022.</a:t>
                </a:r>
                <a:endParaRPr lang="pt-BR" sz="1100" b="0" strike="noStrike" spc="-1">
                  <a:latin typeface="Arial"/>
                </a:endParaRPr>
              </a:p>
            </p:txBody>
          </p:sp>
          <p:sp>
            <p:nvSpPr>
              <p:cNvPr id="232" name="CustomShape 69"/>
              <p:cNvSpPr/>
              <p:nvPr/>
            </p:nvSpPr>
            <p:spPr>
              <a:xfrm rot="10800000">
                <a:off x="3564000" y="1810080"/>
                <a:ext cx="360" cy="53964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57240">
                <a:solidFill>
                  <a:schemeClr val="dk1"/>
                </a:solidFill>
                <a:round/>
                <a:tailEnd type="triangl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33" name="CustomShape 70"/>
              <p:cNvSpPr/>
              <p:nvPr/>
            </p:nvSpPr>
            <p:spPr>
              <a:xfrm rot="16200000">
                <a:off x="1881720" y="2766960"/>
                <a:ext cx="2159640" cy="325800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648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1100" b="0" strike="noStrike" spc="-1">
                    <a:solidFill>
                      <a:srgbClr val="000000"/>
                    </a:solidFill>
                    <a:latin typeface="Times New Roman"/>
                    <a:ea typeface="Calibri"/>
                  </a:rPr>
                  <a:t>24//02/2022 até 25/02/2022.</a:t>
                </a:r>
                <a:endParaRPr lang="pt-BR" sz="1100" b="0" strike="noStrike" spc="-1">
                  <a:latin typeface="Arial"/>
                </a:endParaRPr>
              </a:p>
            </p:txBody>
          </p:sp>
          <p:sp>
            <p:nvSpPr>
              <p:cNvPr id="234" name="CustomShape 71"/>
              <p:cNvSpPr/>
              <p:nvPr/>
            </p:nvSpPr>
            <p:spPr>
              <a:xfrm rot="10800000">
                <a:off x="2940120" y="1822680"/>
                <a:ext cx="360" cy="53964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57240">
                <a:solidFill>
                  <a:schemeClr val="dk1"/>
                </a:solidFill>
                <a:round/>
                <a:tailEnd type="triangl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38" name="CustomShape 75"/>
              <p:cNvSpPr/>
              <p:nvPr/>
            </p:nvSpPr>
            <p:spPr>
              <a:xfrm>
                <a:off x="3330360" y="4096080"/>
                <a:ext cx="467640" cy="46764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  <a:rou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1000" b="1" strike="noStrike" spc="-1">
                    <a:solidFill>
                      <a:srgbClr val="FFFFFF"/>
                    </a:solidFill>
                    <a:latin typeface="Calibri"/>
                    <a:ea typeface="Calibri"/>
                  </a:rPr>
                  <a:t>1</a:t>
                </a:r>
                <a:endParaRPr lang="pt-BR" sz="1000" b="0" strike="noStrike" spc="-1">
                  <a:latin typeface="Arial"/>
                </a:endParaRPr>
              </a:p>
            </p:txBody>
          </p:sp>
          <p:sp>
            <p:nvSpPr>
              <p:cNvPr id="239" name="CustomShape 76"/>
              <p:cNvSpPr/>
              <p:nvPr/>
            </p:nvSpPr>
            <p:spPr>
              <a:xfrm>
                <a:off x="952560" y="4103280"/>
                <a:ext cx="467640" cy="46764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  <a:rou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1000" b="1" strike="noStrike" spc="-1">
                    <a:solidFill>
                      <a:srgbClr val="FFFFFF"/>
                    </a:solidFill>
                    <a:latin typeface="Calibri"/>
                    <a:ea typeface="Calibri"/>
                  </a:rPr>
                  <a:t>1</a:t>
                </a:r>
                <a:endParaRPr lang="pt-BR" sz="1000" b="0" strike="noStrike" spc="-1">
                  <a:latin typeface="Arial"/>
                </a:endParaRPr>
              </a:p>
            </p:txBody>
          </p:sp>
          <p:sp>
            <p:nvSpPr>
              <p:cNvPr id="240" name="CustomShape 77"/>
              <p:cNvSpPr/>
              <p:nvPr/>
            </p:nvSpPr>
            <p:spPr>
              <a:xfrm>
                <a:off x="411840" y="4105440"/>
                <a:ext cx="467640" cy="46764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rou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/>
            </p:style>
          </p:sp>
          <p:sp>
            <p:nvSpPr>
              <p:cNvPr id="241" name="CustomShape 78"/>
              <p:cNvSpPr/>
              <p:nvPr/>
            </p:nvSpPr>
            <p:spPr>
              <a:xfrm rot="10800000">
                <a:off x="1204560" y="1818720"/>
                <a:ext cx="360" cy="539640"/>
              </a:xfrm>
              <a:custGeom>
                <a:avLst/>
                <a:gdLst/>
                <a:ahLst/>
                <a:cxnLst/>
                <a:rect l="l" t="t" r="r" b="b"/>
                <a:pathLst>
                  <a:path w="21600" h="21600">
                    <a:moveTo>
                      <a:pt x="0" y="0"/>
                    </a:moveTo>
                    <a:lnTo>
                      <a:pt x="21600" y="21600"/>
                    </a:lnTo>
                  </a:path>
                </a:pathLst>
              </a:custGeom>
              <a:noFill/>
              <a:ln w="57240">
                <a:solidFill>
                  <a:schemeClr val="dk1"/>
                </a:solidFill>
                <a:round/>
                <a:tailEnd type="triangl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grpSp>
        <p:nvGrpSpPr>
          <p:cNvPr id="242" name="Group 79"/>
          <p:cNvGrpSpPr/>
          <p:nvPr/>
        </p:nvGrpSpPr>
        <p:grpSpPr>
          <a:xfrm>
            <a:off x="5785199" y="2018404"/>
            <a:ext cx="6399360" cy="1881000"/>
            <a:chOff x="307800" y="4852800"/>
            <a:chExt cx="6399360" cy="1881000"/>
          </a:xfrm>
        </p:grpSpPr>
        <p:sp>
          <p:nvSpPr>
            <p:cNvPr id="243" name="CustomShape 80"/>
            <p:cNvSpPr/>
            <p:nvPr/>
          </p:nvSpPr>
          <p:spPr>
            <a:xfrm>
              <a:off x="307800" y="4852800"/>
              <a:ext cx="6169320" cy="1881000"/>
            </a:xfrm>
            <a:prstGeom prst="rect">
              <a:avLst/>
            </a:prstGeom>
            <a:noFill/>
            <a:ln w="57240">
              <a:solidFill>
                <a:schemeClr val="dk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244" name="Group 81"/>
            <p:cNvGrpSpPr/>
            <p:nvPr/>
          </p:nvGrpSpPr>
          <p:grpSpPr>
            <a:xfrm>
              <a:off x="2340720" y="5564880"/>
              <a:ext cx="1897200" cy="491545"/>
              <a:chOff x="2340720" y="5564880"/>
              <a:chExt cx="1897200" cy="491545"/>
            </a:xfrm>
          </p:grpSpPr>
          <p:grpSp>
            <p:nvGrpSpPr>
              <p:cNvPr id="245" name="Group 82"/>
              <p:cNvGrpSpPr/>
              <p:nvPr/>
            </p:nvGrpSpPr>
            <p:grpSpPr>
              <a:xfrm>
                <a:off x="2340720" y="5564880"/>
                <a:ext cx="467640" cy="467640"/>
                <a:chOff x="2340720" y="5564880"/>
                <a:chExt cx="467640" cy="467640"/>
              </a:xfrm>
            </p:grpSpPr>
            <p:sp>
              <p:nvSpPr>
                <p:cNvPr id="246" name="CustomShape 83"/>
                <p:cNvSpPr/>
                <p:nvPr/>
              </p:nvSpPr>
              <p:spPr>
                <a:xfrm>
                  <a:off x="2340720" y="5564880"/>
                  <a:ext cx="467640" cy="4676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  <a:rou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/>
              </p:style>
              <p:txBody>
                <a:bodyPr anchor="ctr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lang="pt-BR" sz="1000" b="1" strike="noStrike" spc="-1">
                      <a:solidFill>
                        <a:srgbClr val="FFFFFF"/>
                      </a:solidFill>
                      <a:latin typeface="Calibri"/>
                      <a:ea typeface="Calibri"/>
                    </a:rPr>
                    <a:t>4</a:t>
                  </a:r>
                  <a:endParaRPr lang="pt-BR" sz="1000" b="0" strike="noStrike" spc="-1">
                    <a:latin typeface="Arial"/>
                  </a:endParaRPr>
                </a:p>
              </p:txBody>
            </p:sp>
            <p:sp>
              <p:nvSpPr>
                <p:cNvPr id="247" name="CustomShape 84"/>
                <p:cNvSpPr/>
                <p:nvPr/>
              </p:nvSpPr>
              <p:spPr>
                <a:xfrm>
                  <a:off x="2393280" y="5625720"/>
                  <a:ext cx="359640" cy="3596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/>
              </p:style>
              <p:txBody>
                <a:bodyPr anchor="ctr"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lang="pt-BR" sz="1000" b="1" strike="noStrike" spc="-1">
                      <a:solidFill>
                        <a:srgbClr val="FFFFFF"/>
                      </a:solidFill>
                      <a:latin typeface="Calibri"/>
                      <a:ea typeface="Calibri"/>
                    </a:rPr>
                    <a:t>2</a:t>
                  </a:r>
                  <a:endParaRPr lang="pt-BR" sz="1000" b="0" strike="noStrike" spc="-1">
                    <a:latin typeface="Arial"/>
                  </a:endParaRPr>
                </a:p>
              </p:txBody>
            </p:sp>
          </p:grpSp>
          <p:sp>
            <p:nvSpPr>
              <p:cNvPr id="248" name="CustomShape 85"/>
              <p:cNvSpPr/>
              <p:nvPr/>
            </p:nvSpPr>
            <p:spPr>
              <a:xfrm>
                <a:off x="2860200" y="5594760"/>
                <a:ext cx="1377720" cy="46166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pt-BR" sz="1200" b="1" strike="noStrike" spc="-1" dirty="0">
                    <a:solidFill>
                      <a:srgbClr val="000000"/>
                    </a:solidFill>
                    <a:latin typeface="Calibri"/>
                    <a:ea typeface="Calibri"/>
                  </a:rPr>
                  <a:t>Recomposição da aprendizagens</a:t>
                </a:r>
                <a:endParaRPr lang="pt-BR" sz="1200" b="0" strike="noStrike" spc="-1" dirty="0">
                  <a:latin typeface="Arial"/>
                </a:endParaRPr>
              </a:p>
            </p:txBody>
          </p:sp>
        </p:grpSp>
        <p:grpSp>
          <p:nvGrpSpPr>
            <p:cNvPr id="249" name="Group 86"/>
            <p:cNvGrpSpPr/>
            <p:nvPr/>
          </p:nvGrpSpPr>
          <p:grpSpPr>
            <a:xfrm>
              <a:off x="4929840" y="5562000"/>
              <a:ext cx="1411920" cy="467640"/>
              <a:chOff x="4929840" y="5562000"/>
              <a:chExt cx="1411920" cy="467640"/>
            </a:xfrm>
          </p:grpSpPr>
          <p:grpSp>
            <p:nvGrpSpPr>
              <p:cNvPr id="250" name="Group 87"/>
              <p:cNvGrpSpPr/>
              <p:nvPr/>
            </p:nvGrpSpPr>
            <p:grpSpPr>
              <a:xfrm>
                <a:off x="4929840" y="5562000"/>
                <a:ext cx="467640" cy="467640"/>
                <a:chOff x="4929840" y="5562000"/>
                <a:chExt cx="467640" cy="467640"/>
              </a:xfrm>
            </p:grpSpPr>
            <p:sp>
              <p:nvSpPr>
                <p:cNvPr id="251" name="CustomShape 88"/>
                <p:cNvSpPr/>
                <p:nvPr/>
              </p:nvSpPr>
              <p:spPr>
                <a:xfrm>
                  <a:off x="4929840" y="5562000"/>
                  <a:ext cx="467640" cy="4676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  <a:rou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/>
              </p:style>
            </p:sp>
            <p:sp>
              <p:nvSpPr>
                <p:cNvPr id="252" name="CustomShape 89"/>
                <p:cNvSpPr/>
                <p:nvPr/>
              </p:nvSpPr>
              <p:spPr>
                <a:xfrm>
                  <a:off x="4989600" y="5614920"/>
                  <a:ext cx="359640" cy="35964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/>
              </p:style>
              <p:txBody>
                <a:bodyPr anchor="ctr"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lang="pt-BR" sz="700" b="0" strike="noStrike" spc="-1">
                      <a:solidFill>
                        <a:srgbClr val="FFFFFF"/>
                      </a:solidFill>
                      <a:latin typeface="Calibri"/>
                      <a:ea typeface="Calibri"/>
                    </a:rPr>
                    <a:t>2.2</a:t>
                  </a:r>
                  <a:endParaRPr lang="pt-BR" sz="700" b="0" strike="noStrike" spc="-1">
                    <a:latin typeface="Arial"/>
                  </a:endParaRPr>
                </a:p>
              </p:txBody>
            </p:sp>
          </p:grpSp>
          <p:sp>
            <p:nvSpPr>
              <p:cNvPr id="253" name="CustomShape 90"/>
              <p:cNvSpPr/>
              <p:nvPr/>
            </p:nvSpPr>
            <p:spPr>
              <a:xfrm>
                <a:off x="5409720" y="5633280"/>
                <a:ext cx="932040" cy="274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pt-BR" sz="1200" b="1" strike="noStrike" spc="-1">
                    <a:solidFill>
                      <a:srgbClr val="000000"/>
                    </a:solidFill>
                    <a:latin typeface="Calibri"/>
                    <a:ea typeface="Calibri"/>
                  </a:rPr>
                  <a:t>Diagnose</a:t>
                </a:r>
                <a:endParaRPr lang="pt-BR" sz="1200" b="0" strike="noStrike" spc="-1">
                  <a:latin typeface="Arial"/>
                </a:endParaRPr>
              </a:p>
            </p:txBody>
          </p:sp>
        </p:grpSp>
        <p:grpSp>
          <p:nvGrpSpPr>
            <p:cNvPr id="254" name="Group 91"/>
            <p:cNvGrpSpPr/>
            <p:nvPr/>
          </p:nvGrpSpPr>
          <p:grpSpPr>
            <a:xfrm>
              <a:off x="4928400" y="6101640"/>
              <a:ext cx="1778760" cy="543600"/>
              <a:chOff x="4928400" y="6101640"/>
              <a:chExt cx="1778760" cy="543600"/>
            </a:xfrm>
          </p:grpSpPr>
          <p:grpSp>
            <p:nvGrpSpPr>
              <p:cNvPr id="255" name="Group 92"/>
              <p:cNvGrpSpPr/>
              <p:nvPr/>
            </p:nvGrpSpPr>
            <p:grpSpPr>
              <a:xfrm>
                <a:off x="4928400" y="6101640"/>
                <a:ext cx="467640" cy="467640"/>
                <a:chOff x="4928400" y="6101640"/>
                <a:chExt cx="467640" cy="467640"/>
              </a:xfrm>
            </p:grpSpPr>
            <p:sp>
              <p:nvSpPr>
                <p:cNvPr id="256" name="CustomShape 93"/>
                <p:cNvSpPr/>
                <p:nvPr/>
              </p:nvSpPr>
              <p:spPr>
                <a:xfrm>
                  <a:off x="4928400" y="6101640"/>
                  <a:ext cx="467640" cy="4676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  <a:rou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/>
              </p:style>
              <p:txBody>
                <a:bodyPr anchor="ctr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lang="pt-BR" sz="1000" b="1" strike="noStrike" spc="-1">
                      <a:solidFill>
                        <a:srgbClr val="FFFFFF"/>
                      </a:solidFill>
                      <a:latin typeface="Calibri"/>
                      <a:ea typeface="Calibri"/>
                    </a:rPr>
                    <a:t>4</a:t>
                  </a:r>
                  <a:endParaRPr lang="pt-BR" sz="1000" b="0" strike="noStrike" spc="-1">
                    <a:latin typeface="Arial"/>
                  </a:endParaRPr>
                </a:p>
              </p:txBody>
            </p:sp>
            <p:sp>
              <p:nvSpPr>
                <p:cNvPr id="257" name="CustomShape 94"/>
                <p:cNvSpPr/>
                <p:nvPr/>
              </p:nvSpPr>
              <p:spPr>
                <a:xfrm>
                  <a:off x="4978800" y="6162480"/>
                  <a:ext cx="359640" cy="35964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/>
              </p:style>
              <p:txBody>
                <a:bodyPr anchor="ctr"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lang="pt-BR" sz="700" b="1" strike="noStrike" spc="-1">
                      <a:solidFill>
                        <a:srgbClr val="FFFFFF"/>
                      </a:solidFill>
                      <a:latin typeface="Calibri"/>
                      <a:ea typeface="Calibri"/>
                    </a:rPr>
                    <a:t>2.3</a:t>
                  </a:r>
                  <a:endParaRPr lang="pt-BR" sz="700" b="0" strike="noStrike" spc="-1">
                    <a:latin typeface="Arial"/>
                  </a:endParaRPr>
                </a:p>
              </p:txBody>
            </p:sp>
          </p:grpSp>
          <p:sp>
            <p:nvSpPr>
              <p:cNvPr id="258" name="CustomShape 95"/>
              <p:cNvSpPr/>
              <p:nvPr/>
            </p:nvSpPr>
            <p:spPr>
              <a:xfrm>
                <a:off x="5392800" y="6188400"/>
                <a:ext cx="1314360" cy="4568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pt-BR" sz="1200" b="1" strike="noStrike" spc="-1">
                    <a:solidFill>
                      <a:srgbClr val="000000"/>
                    </a:solidFill>
                    <a:latin typeface="Calibri"/>
                    <a:ea typeface="Calibri"/>
                  </a:rPr>
                  <a:t>Nivelamento/</a:t>
                </a:r>
                <a:endParaRPr lang="pt-BR" sz="1200" b="0" strike="noStrike" spc="-1"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pt-BR" sz="1200" b="1" strike="noStrike" spc="-1">
                    <a:solidFill>
                      <a:srgbClr val="000000"/>
                    </a:solidFill>
                    <a:latin typeface="Calibri"/>
                    <a:ea typeface="Arial"/>
                  </a:rPr>
                  <a:t>Ampliação</a:t>
                </a:r>
                <a:endParaRPr lang="pt-BR" sz="1200" b="0" strike="noStrike" spc="-1">
                  <a:latin typeface="Arial"/>
                </a:endParaRPr>
              </a:p>
            </p:txBody>
          </p:sp>
        </p:grpSp>
        <p:grpSp>
          <p:nvGrpSpPr>
            <p:cNvPr id="259" name="Group 96"/>
            <p:cNvGrpSpPr/>
            <p:nvPr/>
          </p:nvGrpSpPr>
          <p:grpSpPr>
            <a:xfrm>
              <a:off x="383760" y="5571720"/>
              <a:ext cx="1883520" cy="467640"/>
              <a:chOff x="383760" y="5571720"/>
              <a:chExt cx="1883520" cy="467640"/>
            </a:xfrm>
          </p:grpSpPr>
          <p:sp>
            <p:nvSpPr>
              <p:cNvPr id="260" name="CustomShape 97"/>
              <p:cNvSpPr/>
              <p:nvPr/>
            </p:nvSpPr>
            <p:spPr>
              <a:xfrm>
                <a:off x="383760" y="5571720"/>
                <a:ext cx="467640" cy="46764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  <a:rou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/>
            </p:style>
            <p:txBody>
              <a:bodyPr anchor="ctr"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799"/>
                  </a:spcAft>
                </a:pPr>
                <a:r>
                  <a:rPr lang="pt-BR" sz="1000" b="1" strike="noStrike" spc="-1">
                    <a:solidFill>
                      <a:srgbClr val="FFFFFF"/>
                    </a:solidFill>
                    <a:latin typeface="Calibri"/>
                    <a:ea typeface="Calibri"/>
                  </a:rPr>
                  <a:t>1</a:t>
                </a:r>
                <a:endParaRPr lang="pt-BR" sz="1000" b="0" strike="noStrike" spc="-1">
                  <a:latin typeface="Arial"/>
                </a:endParaRPr>
              </a:p>
            </p:txBody>
          </p:sp>
          <p:sp>
            <p:nvSpPr>
              <p:cNvPr id="261" name="CustomShape 98"/>
              <p:cNvSpPr/>
              <p:nvPr/>
            </p:nvSpPr>
            <p:spPr>
              <a:xfrm>
                <a:off x="811800" y="5636520"/>
                <a:ext cx="1455480" cy="274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pt-BR" sz="1200" b="1" strike="noStrike" spc="-1">
                    <a:solidFill>
                      <a:srgbClr val="000000"/>
                    </a:solidFill>
                    <a:latin typeface="Calibri"/>
                    <a:ea typeface="Calibri"/>
                  </a:rPr>
                  <a:t>Imersão Curricular</a:t>
                </a:r>
                <a:endParaRPr lang="pt-BR" sz="1200" b="0" strike="noStrike" spc="-1">
                  <a:latin typeface="Arial"/>
                </a:endParaRPr>
              </a:p>
            </p:txBody>
          </p:sp>
        </p:grpSp>
        <p:grpSp>
          <p:nvGrpSpPr>
            <p:cNvPr id="262" name="Group 99"/>
            <p:cNvGrpSpPr/>
            <p:nvPr/>
          </p:nvGrpSpPr>
          <p:grpSpPr>
            <a:xfrm>
              <a:off x="4929840" y="5032440"/>
              <a:ext cx="1237680" cy="467640"/>
              <a:chOff x="4929840" y="5032440"/>
              <a:chExt cx="1237680" cy="467640"/>
            </a:xfrm>
          </p:grpSpPr>
          <p:sp>
            <p:nvSpPr>
              <p:cNvPr id="263" name="CustomShape 100"/>
              <p:cNvSpPr/>
              <p:nvPr/>
            </p:nvSpPr>
            <p:spPr>
              <a:xfrm>
                <a:off x="5404680" y="5100840"/>
                <a:ext cx="762840" cy="274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pt-BR" sz="1200" b="1" strike="noStrike" spc="-1">
                    <a:solidFill>
                      <a:srgbClr val="000000"/>
                    </a:solidFill>
                    <a:latin typeface="Calibri"/>
                    <a:ea typeface="Calibri"/>
                  </a:rPr>
                  <a:t>Inserção</a:t>
                </a:r>
                <a:endParaRPr lang="pt-BR" sz="1200" b="0" strike="noStrike" spc="-1">
                  <a:latin typeface="Arial"/>
                </a:endParaRPr>
              </a:p>
            </p:txBody>
          </p:sp>
          <p:grpSp>
            <p:nvGrpSpPr>
              <p:cNvPr id="264" name="Group 101"/>
              <p:cNvGrpSpPr/>
              <p:nvPr/>
            </p:nvGrpSpPr>
            <p:grpSpPr>
              <a:xfrm>
                <a:off x="4929840" y="5032440"/>
                <a:ext cx="467640" cy="467640"/>
                <a:chOff x="4929840" y="5032440"/>
                <a:chExt cx="467640" cy="467640"/>
              </a:xfrm>
            </p:grpSpPr>
            <p:sp>
              <p:nvSpPr>
                <p:cNvPr id="265" name="CustomShape 102"/>
                <p:cNvSpPr/>
                <p:nvPr/>
              </p:nvSpPr>
              <p:spPr>
                <a:xfrm>
                  <a:off x="4929840" y="5032440"/>
                  <a:ext cx="467640" cy="467640"/>
                </a:xfrm>
                <a:prstGeom prst="ellipse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  <a:rou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/>
              </p:style>
              <p:txBody>
                <a:bodyPr anchor="ctr">
                  <a:noAutofit/>
                </a:bodyPr>
                <a:lstStyle/>
                <a:p>
                  <a:pPr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lang="pt-BR" sz="1000" b="1" strike="noStrike" spc="-1">
                      <a:solidFill>
                        <a:srgbClr val="FFFFFF"/>
                      </a:solidFill>
                      <a:latin typeface="Calibri"/>
                      <a:ea typeface="Calibri"/>
                    </a:rPr>
                    <a:t>4</a:t>
                  </a:r>
                  <a:endParaRPr lang="pt-BR" sz="1000" b="0" strike="noStrike" spc="-1">
                    <a:latin typeface="Arial"/>
                  </a:endParaRPr>
                </a:p>
              </p:txBody>
            </p:sp>
            <p:sp>
              <p:nvSpPr>
                <p:cNvPr id="266" name="CustomShape 103"/>
                <p:cNvSpPr/>
                <p:nvPr/>
              </p:nvSpPr>
              <p:spPr>
                <a:xfrm>
                  <a:off x="4975200" y="5090400"/>
                  <a:ext cx="359640" cy="359640"/>
                </a:xfrm>
                <a:prstGeom prst="ellipse">
                  <a:avLst/>
                </a:prstGeom>
                <a:solidFill>
                  <a:schemeClr val="accent4">
                    <a:lumMod val="50000"/>
                  </a:schemeClr>
                </a:solidFill>
                <a:ln>
                  <a:solidFill>
                    <a:schemeClr val="tx1"/>
                  </a:solidFill>
                  <a:round/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/>
              </p:style>
              <p:txBody>
                <a:bodyPr anchor="ctr"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799"/>
                    </a:spcAft>
                  </a:pPr>
                  <a:r>
                    <a:rPr lang="pt-BR" sz="700" b="1" strike="noStrike" spc="-1">
                      <a:solidFill>
                        <a:srgbClr val="FFFFFF"/>
                      </a:solidFill>
                      <a:latin typeface="Calibri"/>
                      <a:ea typeface="Calibri"/>
                    </a:rPr>
                    <a:t>2.1</a:t>
                  </a:r>
                  <a:endParaRPr lang="pt-BR" sz="700" b="0" strike="noStrike" spc="-1">
                    <a:latin typeface="Arial"/>
                  </a:endParaRPr>
                </a:p>
              </p:txBody>
            </p:sp>
          </p:grpSp>
        </p:grpSp>
        <p:grpSp>
          <p:nvGrpSpPr>
            <p:cNvPr id="267" name="Group 104"/>
            <p:cNvGrpSpPr/>
            <p:nvPr/>
          </p:nvGrpSpPr>
          <p:grpSpPr>
            <a:xfrm>
              <a:off x="4145760" y="5310360"/>
              <a:ext cx="576000" cy="978120"/>
              <a:chOff x="4145760" y="5310360"/>
              <a:chExt cx="576000" cy="978120"/>
            </a:xfrm>
          </p:grpSpPr>
          <p:sp>
            <p:nvSpPr>
              <p:cNvPr id="268" name="CustomShape 105"/>
              <p:cNvSpPr/>
              <p:nvPr/>
            </p:nvSpPr>
            <p:spPr>
              <a:xfrm>
                <a:off x="4147560" y="5782680"/>
                <a:ext cx="574200" cy="8496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ln>
                <a:rou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/>
            </p:style>
          </p:sp>
          <p:sp>
            <p:nvSpPr>
              <p:cNvPr id="269" name="CustomShape 106"/>
              <p:cNvSpPr/>
              <p:nvPr/>
            </p:nvSpPr>
            <p:spPr>
              <a:xfrm rot="985200">
                <a:off x="4146120" y="6123960"/>
                <a:ext cx="574200" cy="8496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ln>
                <a:rou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/>
            </p:style>
          </p:sp>
          <p:sp>
            <p:nvSpPr>
              <p:cNvPr id="270" name="CustomShape 107"/>
              <p:cNvSpPr/>
              <p:nvPr/>
            </p:nvSpPr>
            <p:spPr>
              <a:xfrm rot="20536200">
                <a:off x="4147200" y="5395680"/>
                <a:ext cx="574200" cy="84960"/>
              </a:xfrm>
              <a:prstGeom prst="rightArrow">
                <a:avLst>
                  <a:gd name="adj1" fmla="val 50000"/>
                  <a:gd name="adj2" fmla="val 50000"/>
                </a:avLst>
              </a:prstGeom>
              <a:ln>
                <a:round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/>
            </p:style>
          </p:sp>
        </p:grpSp>
        <p:grpSp>
          <p:nvGrpSpPr>
            <p:cNvPr id="271" name="Group 108"/>
            <p:cNvGrpSpPr/>
            <p:nvPr/>
          </p:nvGrpSpPr>
          <p:grpSpPr>
            <a:xfrm>
              <a:off x="386640" y="4994280"/>
              <a:ext cx="2788920" cy="467640"/>
              <a:chOff x="386640" y="4994280"/>
              <a:chExt cx="2788920" cy="467640"/>
            </a:xfrm>
          </p:grpSpPr>
          <p:sp>
            <p:nvSpPr>
              <p:cNvPr id="272" name="CustomShape 109"/>
              <p:cNvSpPr/>
              <p:nvPr/>
            </p:nvSpPr>
            <p:spPr>
              <a:xfrm>
                <a:off x="818640" y="5071320"/>
                <a:ext cx="2356920" cy="274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pt-BR" sz="1200" b="1" strike="noStrike" spc="-1">
                    <a:solidFill>
                      <a:srgbClr val="000000"/>
                    </a:solidFill>
                    <a:latin typeface="Calibri"/>
                    <a:ea typeface="Calibri"/>
                  </a:rPr>
                  <a:t>Organização do ano letivo</a:t>
                </a:r>
                <a:endParaRPr lang="pt-BR" sz="1200" b="0" strike="noStrike" spc="-1">
                  <a:latin typeface="Arial"/>
                </a:endParaRPr>
              </a:p>
            </p:txBody>
          </p:sp>
          <p:sp>
            <p:nvSpPr>
              <p:cNvPr id="273" name="CustomShape 110"/>
              <p:cNvSpPr/>
              <p:nvPr/>
            </p:nvSpPr>
            <p:spPr>
              <a:xfrm>
                <a:off x="386640" y="4994280"/>
                <a:ext cx="467640" cy="467640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  <a:round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/>
            </p:style>
          </p:sp>
        </p:grpSp>
      </p:grpSp>
      <p:sp>
        <p:nvSpPr>
          <p:cNvPr id="188" name="CustomShape 25"/>
          <p:cNvSpPr/>
          <p:nvPr/>
        </p:nvSpPr>
        <p:spPr>
          <a:xfrm rot="10800000">
            <a:off x="821102" y="2882901"/>
            <a:ext cx="360" cy="53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57240">
            <a:solidFill>
              <a:schemeClr val="dk1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5" name="CustomShape 1">
            <a:extLst>
              <a:ext uri="{FF2B5EF4-FFF2-40B4-BE49-F238E27FC236}">
                <a16:creationId xmlns:a16="http://schemas.microsoft.com/office/drawing/2014/main" id="{E1EC539C-D447-4974-85E8-92CD4DB0E8F2}"/>
              </a:ext>
            </a:extLst>
          </p:cNvPr>
          <p:cNvSpPr/>
          <p:nvPr/>
        </p:nvSpPr>
        <p:spPr>
          <a:xfrm>
            <a:off x="0" y="147960"/>
            <a:ext cx="12192000" cy="89255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 algn="ctr"/>
            <a:r>
              <a:rPr lang="pt-BR" sz="2600" b="1" spc="-1" dirty="0">
                <a:solidFill>
                  <a:srgbClr val="000000"/>
                </a:solidFill>
                <a:latin typeface="Calibri"/>
                <a:ea typeface="Arial"/>
              </a:rPr>
              <a:t>PLANO DE AMPLIAÇÃO E RECOMPOSIÇÃO DA APRENDIZAGEM -  ETAPA ENSINO MÉDIO</a:t>
            </a:r>
          </a:p>
          <a:p>
            <a:pPr algn="ctr">
              <a:lnSpc>
                <a:spcPct val="100000"/>
              </a:lnSpc>
            </a:pPr>
            <a:r>
              <a:rPr lang="pt-BR" sz="2600" b="1" spc="-1" dirty="0">
                <a:solidFill>
                  <a:srgbClr val="000000"/>
                </a:solidFill>
                <a:latin typeface="Calibri"/>
                <a:ea typeface="Arial"/>
              </a:rPr>
              <a:t> CRONOGRAMA – 1º PERÍODO</a:t>
            </a:r>
          </a:p>
        </p:txBody>
      </p:sp>
    </p:spTree>
    <p:extLst>
      <p:ext uri="{BB962C8B-B14F-4D97-AF65-F5344CB8AC3E}">
        <p14:creationId xmlns:p14="http://schemas.microsoft.com/office/powerpoint/2010/main" val="1994662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CustomShape 1"/>
          <p:cNvSpPr/>
          <p:nvPr/>
        </p:nvSpPr>
        <p:spPr>
          <a:xfrm>
            <a:off x="304800" y="619560"/>
            <a:ext cx="10215716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 b="1" strike="noStrike" spc="-1" dirty="0">
                <a:solidFill>
                  <a:srgbClr val="000000"/>
                </a:solidFill>
                <a:latin typeface="Arial"/>
                <a:ea typeface="Arial"/>
              </a:rPr>
              <a:t>IMERSÃO CURRICULAR</a:t>
            </a:r>
            <a:endParaRPr lang="pt-BR" sz="2400" b="0" strike="noStrike" spc="-1" dirty="0">
              <a:latin typeface="Arial"/>
            </a:endParaRPr>
          </a:p>
        </p:txBody>
      </p:sp>
      <p:sp>
        <p:nvSpPr>
          <p:cNvPr id="346" name="CustomShape 2"/>
          <p:cNvSpPr/>
          <p:nvPr/>
        </p:nvSpPr>
        <p:spPr>
          <a:xfrm>
            <a:off x="304800" y="1693800"/>
            <a:ext cx="11562240" cy="32544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Nesse período, as unidades escolares serão orientadas quanto ao trabalho com as habilidades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da BNCC e objetivos de aprendizagem do DC-GOEM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. Para isso, a Supem dará suporte por meio de orientações pedagógicas, direcionadas à implementação do documento e material estruturado: roteiros de aulas em </a:t>
            </a:r>
            <a:r>
              <a:rPr lang="pt-BR" sz="2800" b="0" strike="noStrike" spc="-1" dirty="0" err="1">
                <a:solidFill>
                  <a:srgbClr val="000000"/>
                </a:solidFill>
                <a:latin typeface="Calibri"/>
                <a:ea typeface="Arial"/>
              </a:rPr>
              <a:t>PPTs</a:t>
            </a: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 e atividades complementares (apoio dos Programas Seduc).  </a:t>
            </a:r>
            <a:endParaRPr lang="pt-BR" sz="2800" b="0" strike="noStrike" spc="-1" dirty="0">
              <a:latin typeface="Arial"/>
            </a:endParaRPr>
          </a:p>
        </p:txBody>
      </p:sp>
      <p:pic>
        <p:nvPicPr>
          <p:cNvPr id="347" name="Imagem 4"/>
          <p:cNvPicPr/>
          <p:nvPr/>
        </p:nvPicPr>
        <p:blipFill>
          <a:blip r:embed="rId2"/>
          <a:stretch/>
        </p:blipFill>
        <p:spPr>
          <a:xfrm>
            <a:off x="9882000" y="6840"/>
            <a:ext cx="2304720" cy="723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CustomShape 1"/>
          <p:cNvSpPr/>
          <p:nvPr/>
        </p:nvSpPr>
        <p:spPr>
          <a:xfrm>
            <a:off x="334298" y="311992"/>
            <a:ext cx="1439640" cy="143964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pt-BR" sz="3200" b="1" strike="noStrike" spc="-1">
                <a:solidFill>
                  <a:srgbClr val="FFFFFF"/>
                </a:solidFill>
                <a:latin typeface="Times New Roman"/>
                <a:ea typeface="Calibri"/>
              </a:rPr>
              <a:t>4</a:t>
            </a:r>
            <a:endParaRPr lang="pt-BR" sz="3200" b="0" strike="noStrike" spc="-1">
              <a:latin typeface="Arial"/>
            </a:endParaRPr>
          </a:p>
        </p:txBody>
      </p:sp>
      <p:sp>
        <p:nvSpPr>
          <p:cNvPr id="331" name="CustomShape 2"/>
          <p:cNvSpPr/>
          <p:nvPr/>
        </p:nvSpPr>
        <p:spPr>
          <a:xfrm>
            <a:off x="1953938" y="914825"/>
            <a:ext cx="8774299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pt-BR" sz="2400" b="1" strike="noStrike" spc="-1" dirty="0">
                <a:solidFill>
                  <a:srgbClr val="000000"/>
                </a:solidFill>
                <a:latin typeface="Arial"/>
                <a:ea typeface="Calibri"/>
              </a:rPr>
              <a:t>Recomposição das aprendizagens – Inserção Curricular</a:t>
            </a:r>
            <a:endParaRPr lang="pt-BR" sz="2400" b="0" strike="noStrike" spc="-1" dirty="0">
              <a:latin typeface="Arial"/>
            </a:endParaRPr>
          </a:p>
        </p:txBody>
      </p:sp>
      <p:sp>
        <p:nvSpPr>
          <p:cNvPr id="332" name="CustomShape 3"/>
          <p:cNvSpPr/>
          <p:nvPr/>
        </p:nvSpPr>
        <p:spPr>
          <a:xfrm>
            <a:off x="373625" y="1560876"/>
            <a:ext cx="11484077" cy="454707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Arial"/>
              </a:rPr>
              <a:t>Inserção curricular – período em que são trabalhados os conhecimentos essenciais (Saego 2021 / habilidades BNCC / DC-GOEM), a fim de promover a reintegração do conhecimento, tendo em vista as necessidades de aprendizagem dos estudantes para a garantia da continuidade formativa.</a:t>
            </a:r>
          </a:p>
          <a:p>
            <a:pPr algn="just">
              <a:lnSpc>
                <a:spcPct val="150000"/>
              </a:lnSpc>
            </a:pPr>
            <a:endParaRPr lang="pt-BR" sz="2800" b="0" strike="noStrike" spc="-1" dirty="0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lang="pt-BR" sz="28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A Supem disponibilizará material estruturado no Portal NetEscola (roteiros de aulas em PPT e atividades complementares relacionadas). </a:t>
            </a:r>
            <a:endParaRPr lang="pt-BR" sz="2800" b="0" strike="noStrike" spc="-1" dirty="0">
              <a:latin typeface="Arial"/>
            </a:endParaRPr>
          </a:p>
        </p:txBody>
      </p:sp>
      <p:sp>
        <p:nvSpPr>
          <p:cNvPr id="333" name="CustomShape 4"/>
          <p:cNvSpPr/>
          <p:nvPr/>
        </p:nvSpPr>
        <p:spPr>
          <a:xfrm>
            <a:off x="514298" y="491992"/>
            <a:ext cx="1079640" cy="107964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  <p:txBody>
          <a:bodyPr anchor="ctr">
            <a:noAutofit/>
          </a:bodyPr>
          <a:lstStyle/>
          <a:p>
            <a:pPr algn="ctr">
              <a:lnSpc>
                <a:spcPct val="107000"/>
              </a:lnSpc>
              <a:spcAft>
                <a:spcPts val="799"/>
              </a:spcAft>
            </a:pPr>
            <a:r>
              <a:rPr lang="pt-BR" sz="3200" b="1" strike="noStrike" spc="-1">
                <a:solidFill>
                  <a:srgbClr val="FFFFFF"/>
                </a:solidFill>
                <a:latin typeface="Times New Roman"/>
                <a:ea typeface="Calibri"/>
              </a:rPr>
              <a:t>2.1</a:t>
            </a:r>
            <a:endParaRPr lang="pt-BR" sz="3200" b="0" strike="noStrike" spc="-1">
              <a:latin typeface="Arial"/>
            </a:endParaRPr>
          </a:p>
        </p:txBody>
      </p:sp>
      <p:pic>
        <p:nvPicPr>
          <p:cNvPr id="334" name="Imagem 10"/>
          <p:cNvPicPr/>
          <p:nvPr/>
        </p:nvPicPr>
        <p:blipFill>
          <a:blip r:embed="rId2"/>
          <a:stretch/>
        </p:blipFill>
        <p:spPr>
          <a:xfrm>
            <a:off x="9882000" y="6840"/>
            <a:ext cx="2304720" cy="723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</TotalTime>
  <Words>988</Words>
  <Application>Microsoft Office PowerPoint</Application>
  <PresentationFormat>Widescreen</PresentationFormat>
  <Paragraphs>203</Paragraphs>
  <Slides>13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Alessandra Oliveira de Almeida</dc:creator>
  <dc:description/>
  <cp:lastModifiedBy>ALESSANDRA NERY DA SILVA</cp:lastModifiedBy>
  <cp:revision>267</cp:revision>
  <dcterms:created xsi:type="dcterms:W3CDTF">2021-05-19T11:42:46Z</dcterms:created>
  <dcterms:modified xsi:type="dcterms:W3CDTF">2022-01-27T14:37:24Z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12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